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9" r:id="rId4"/>
    <p:sldId id="281"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62" autoAdjust="0"/>
  </p:normalViewPr>
  <p:slideViewPr>
    <p:cSldViewPr>
      <p:cViewPr varScale="1">
        <p:scale>
          <a:sx n="82" d="100"/>
          <a:sy n="82" d="100"/>
        </p:scale>
        <p:origin x="-172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179F58-91AB-43F7-9C91-4E1125E21BF5}" type="datetimeFigureOut">
              <a:rPr lang="en-US" smtClean="0"/>
              <a:pPr/>
              <a:t>11/13/2010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018539-B580-49EC-98DF-1BE51078226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you may be able to</a:t>
            </a:r>
            <a:r>
              <a:rPr lang="en-US" baseline="0" dirty="0" smtClean="0"/>
              <a:t> relate to this. A guy that I knew very closely, he hooked up with a girl and they broke up in three weeks. </a:t>
            </a:r>
            <a:r>
              <a:rPr lang="en-US" baseline="0" dirty="0" smtClean="0"/>
              <a:t>This break up hurt both people individually.</a:t>
            </a:r>
            <a:endParaRPr lang="en-US" baseline="0" dirty="0" smtClean="0"/>
          </a:p>
          <a:p>
            <a:endParaRPr lang="en-US" baseline="0" dirty="0" smtClean="0"/>
          </a:p>
          <a:p>
            <a:r>
              <a:rPr lang="en-US" baseline="0" dirty="0" smtClean="0"/>
              <a:t>Now, let me give you more details on how this happened</a:t>
            </a:r>
            <a:endParaRPr lang="en-US" dirty="0"/>
          </a:p>
        </p:txBody>
      </p:sp>
      <p:sp>
        <p:nvSpPr>
          <p:cNvPr id="4" name="Slide Number Placeholder 3"/>
          <p:cNvSpPr>
            <a:spLocks noGrp="1"/>
          </p:cNvSpPr>
          <p:nvPr>
            <p:ph type="sldNum" sz="quarter" idx="10"/>
          </p:nvPr>
        </p:nvSpPr>
        <p:spPr/>
        <p:txBody>
          <a:bodyPr/>
          <a:lstStyle/>
          <a:p>
            <a:fld id="{9C018539-B580-49EC-98DF-1BE51078226D}" type="slidenum">
              <a:rPr lang="en-US" smtClean="0"/>
              <a:pPr/>
              <a:t>11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Being very attractive, the guy took</a:t>
            </a:r>
            <a:r>
              <a:rPr lang="en-US" baseline="0" dirty="0" smtClean="0"/>
              <a:t> interest in her, asked her out, and they began to go steady.</a:t>
            </a:r>
          </a:p>
          <a:p>
            <a:endParaRPr lang="en-US" baseline="0" dirty="0" smtClean="0"/>
          </a:p>
          <a:p>
            <a:r>
              <a:rPr lang="en-US" baseline="0" dirty="0" smtClean="0"/>
              <a:t>They were happy together and enjoyed a good two weeks of fun, closeness and intimacy they both longed for.</a:t>
            </a:r>
            <a:endParaRPr lang="en-US" dirty="0"/>
          </a:p>
        </p:txBody>
      </p:sp>
      <p:sp>
        <p:nvSpPr>
          <p:cNvPr id="4" name="Slide Number Placeholder 3"/>
          <p:cNvSpPr>
            <a:spLocks noGrp="1"/>
          </p:cNvSpPr>
          <p:nvPr>
            <p:ph type="sldNum" sz="quarter" idx="10"/>
          </p:nvPr>
        </p:nvSpPr>
        <p:spPr/>
        <p:txBody>
          <a:bodyPr/>
          <a:lstStyle/>
          <a:p>
            <a:fld id="{9C018539-B580-49EC-98DF-1BE51078226D}"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a guys night out, one</a:t>
            </a:r>
            <a:r>
              <a:rPr lang="en-US" baseline="0" dirty="0" smtClean="0"/>
              <a:t> of the older guys talked about how happy the guy must be to go out with such a pretty girl. Then he proceeded to say, “but did you know she’s a whore?”</a:t>
            </a:r>
          </a:p>
          <a:p>
            <a:endParaRPr lang="en-US" baseline="0" dirty="0" smtClean="0"/>
          </a:p>
          <a:p>
            <a:r>
              <a:rPr lang="en-US" baseline="0" dirty="0" smtClean="0"/>
              <a:t>The guy asked, “what do you mean?” </a:t>
            </a:r>
          </a:p>
          <a:p>
            <a:endParaRPr lang="en-US" baseline="0" dirty="0" smtClean="0"/>
          </a:p>
          <a:p>
            <a:r>
              <a:rPr lang="en-US" baseline="0" dirty="0" smtClean="0"/>
              <a:t>The older guy replied, “she looks like she’s been with a lot of guys”</a:t>
            </a:r>
            <a:endParaRPr lang="en-US" dirty="0"/>
          </a:p>
        </p:txBody>
      </p:sp>
      <p:sp>
        <p:nvSpPr>
          <p:cNvPr id="4" name="Slide Number Placeholder 3"/>
          <p:cNvSpPr>
            <a:spLocks noGrp="1"/>
          </p:cNvSpPr>
          <p:nvPr>
            <p:ph type="sldNum" sz="quarter" idx="10"/>
          </p:nvPr>
        </p:nvSpPr>
        <p:spPr/>
        <p:txBody>
          <a:bodyPr/>
          <a:lstStyle/>
          <a:p>
            <a:fld id="{9C018539-B580-49EC-98DF-1BE51078226D}"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 was confused.</a:t>
            </a:r>
            <a:r>
              <a:rPr lang="en-US" baseline="0" dirty="0" smtClean="0"/>
              <a:t> </a:t>
            </a:r>
            <a:r>
              <a:rPr lang="en-US" dirty="0" smtClean="0"/>
              <a:t>He had always saved himself for marriage (for the one person</a:t>
            </a:r>
            <a:r>
              <a:rPr lang="en-US" baseline="0" dirty="0" smtClean="0"/>
              <a:t> he would love for all his life), and he expected the same from the girl he would love.</a:t>
            </a:r>
            <a:endParaRPr lang="en-US" dirty="0" smtClean="0"/>
          </a:p>
          <a:p>
            <a:endParaRPr lang="en-US" dirty="0" smtClean="0"/>
          </a:p>
          <a:p>
            <a:r>
              <a:rPr lang="en-US" dirty="0" smtClean="0"/>
              <a:t>Wanting to know the truth,</a:t>
            </a:r>
            <a:r>
              <a:rPr lang="en-US" baseline="0" dirty="0" smtClean="0"/>
              <a:t> the guy asked the girl.</a:t>
            </a:r>
          </a:p>
          <a:p>
            <a:endParaRPr lang="en-US" baseline="0" dirty="0" smtClean="0"/>
          </a:p>
          <a:p>
            <a:r>
              <a:rPr lang="en-US" baseline="0" dirty="0" smtClean="0"/>
              <a:t>The girl truly loved the guy, and was happy to be with him. Though this part of her past was a secret, because she cared, she told him the truth. She had been with few other guys and had slept with some of them. </a:t>
            </a:r>
          </a:p>
          <a:p>
            <a:endParaRPr lang="en-US" baseline="0" dirty="0" smtClean="0"/>
          </a:p>
          <a:p>
            <a:r>
              <a:rPr lang="en-US" baseline="0" dirty="0" smtClean="0"/>
              <a:t>This broke the guy’s heart. At first, he didn’t act as if it mattered, but he couldn’t accept the fact that even though he has been able to keep himself, she hadn’t.</a:t>
            </a:r>
          </a:p>
          <a:p>
            <a:endParaRPr lang="en-US" baseline="0" dirty="0" smtClean="0"/>
          </a:p>
          <a:p>
            <a:r>
              <a:rPr lang="en-US" baseline="0" dirty="0" smtClean="0"/>
              <a:t>Eventually, he told her straight out – why don’t you go back to those guys you slept with and ask them to take you back? And then they broke up, their relationship lasting three weeks.</a:t>
            </a:r>
            <a:endParaRPr lang="en-US" dirty="0"/>
          </a:p>
        </p:txBody>
      </p:sp>
      <p:sp>
        <p:nvSpPr>
          <p:cNvPr id="4" name="Slide Number Placeholder 3"/>
          <p:cNvSpPr>
            <a:spLocks noGrp="1"/>
          </p:cNvSpPr>
          <p:nvPr>
            <p:ph type="sldNum" sz="quarter" idx="10"/>
          </p:nvPr>
        </p:nvSpPr>
        <p:spPr/>
        <p:txBody>
          <a:bodyPr/>
          <a:lstStyle/>
          <a:p>
            <a:fld id="{9C018539-B580-49EC-98DF-1BE51078226D}"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a:t>
            </a:r>
            <a:r>
              <a:rPr lang="en-US" baseline="0" dirty="0" smtClean="0"/>
              <a:t> the guy was well accepted in the church because of his comfort within the church settings, the girl required more time.</a:t>
            </a:r>
          </a:p>
          <a:p>
            <a:endParaRPr lang="en-US" baseline="0" dirty="0" smtClean="0"/>
          </a:p>
          <a:p>
            <a:r>
              <a:rPr lang="en-US" baseline="0" dirty="0" smtClean="0"/>
              <a:t>After the break up, the girl continued to come to church, but she felt more alienated, especially with the guy’s presence – and eventually, she stopped coming. She could not find the hope she was looking for in the church. She has probably lost all hope in God.</a:t>
            </a:r>
            <a:endParaRPr lang="en-US" dirty="0"/>
          </a:p>
        </p:txBody>
      </p:sp>
      <p:sp>
        <p:nvSpPr>
          <p:cNvPr id="4" name="Slide Number Placeholder 3"/>
          <p:cNvSpPr>
            <a:spLocks noGrp="1"/>
          </p:cNvSpPr>
          <p:nvPr>
            <p:ph type="sldNum" sz="quarter" idx="10"/>
          </p:nvPr>
        </p:nvSpPr>
        <p:spPr/>
        <p:txBody>
          <a:bodyPr/>
          <a:lstStyle/>
          <a:p>
            <a:fld id="{9C018539-B580-49EC-98DF-1BE51078226D}"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018539-B580-49EC-98DF-1BE51078226D}"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perhaps Christians</a:t>
            </a:r>
            <a:r>
              <a:rPr lang="en-US" baseline="0" dirty="0" smtClean="0"/>
              <a:t> being able to relate to this guy, non-Christians/Christians alike can relate to the girl</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9C018539-B580-49EC-98DF-1BE51078226D}"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Though the guy was generally</a:t>
            </a:r>
            <a:r>
              <a:rPr lang="en-US" baseline="0" dirty="0" smtClean="0"/>
              <a:t> a good person who was in love with Jesus, his parents started fighting in his junior year, and eventually divorced in his senior year.</a:t>
            </a:r>
            <a:endParaRPr lang="en-US" dirty="0"/>
          </a:p>
        </p:txBody>
      </p:sp>
      <p:sp>
        <p:nvSpPr>
          <p:cNvPr id="4" name="Slide Number Placeholder 3"/>
          <p:cNvSpPr>
            <a:spLocks noGrp="1"/>
          </p:cNvSpPr>
          <p:nvPr>
            <p:ph type="sldNum" sz="quarter" idx="10"/>
          </p:nvPr>
        </p:nvSpPr>
        <p:spPr/>
        <p:txBody>
          <a:bodyPr/>
          <a:lstStyle/>
          <a:p>
            <a:fld id="{9C018539-B580-49EC-98DF-1BE51078226D}"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 was sad and heartbroken. He was confused. This all</a:t>
            </a:r>
            <a:r>
              <a:rPr lang="en-US" baseline="0" dirty="0" smtClean="0"/>
              <a:t> happened at a time when he had to choose a college, a career path, and figure out what he wanted in life.</a:t>
            </a:r>
          </a:p>
          <a:p>
            <a:endParaRPr lang="en-US" baseline="0" dirty="0" smtClean="0"/>
          </a:p>
          <a:p>
            <a:r>
              <a:rPr lang="en-US" baseline="0" dirty="0" smtClean="0"/>
              <a:t>He just broke down and decided that God wasn’t as good as he thought.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Feeling deserted</a:t>
            </a:r>
            <a:r>
              <a:rPr lang="en-US" baseline="0" dirty="0" smtClean="0"/>
              <a:t> and rejected by God and his family, he could no longer trust anyone.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C018539-B580-49EC-98DF-1BE51078226D}"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Since he couldn’t trust anyone, he had no place to turn but to himself.</a:t>
            </a:r>
          </a:p>
          <a:p>
            <a:endParaRPr lang="en-US" baseline="0" dirty="0" smtClean="0"/>
          </a:p>
          <a:p>
            <a:r>
              <a:rPr lang="en-US" baseline="0" dirty="0" smtClean="0"/>
              <a:t>This was the way he coped . . . Even though he had many hurts inside, he had to act as if everything was ok, that he’s doing ok.</a:t>
            </a:r>
          </a:p>
          <a:p>
            <a:endParaRPr lang="en-US" baseline="0" dirty="0" smtClean="0"/>
          </a:p>
        </p:txBody>
      </p:sp>
      <p:sp>
        <p:nvSpPr>
          <p:cNvPr id="4" name="Slide Number Placeholder 3"/>
          <p:cNvSpPr>
            <a:spLocks noGrp="1"/>
          </p:cNvSpPr>
          <p:nvPr>
            <p:ph type="sldNum" sz="quarter" idx="10"/>
          </p:nvPr>
        </p:nvSpPr>
        <p:spPr/>
        <p:txBody>
          <a:bodyPr/>
          <a:lstStyle/>
          <a:p>
            <a:fld id="{9C018539-B580-49EC-98DF-1BE51078226D}"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divorce caused him to be away from his mom, who took care of him most of his life while the father worked.</a:t>
            </a:r>
          </a:p>
          <a:p>
            <a:endParaRPr lang="en-US" baseline="0" dirty="0" smtClean="0"/>
          </a:p>
          <a:p>
            <a:r>
              <a:rPr lang="en-US" baseline="0" dirty="0" smtClean="0"/>
              <a:t>He never sought out relationships because he always believed that God had one person prepared for him . . . He didn’t want to date around, meet many women, but with one person God chooses for him, he wanted to love for all his life.</a:t>
            </a:r>
          </a:p>
          <a:p>
            <a:endParaRPr lang="en-US" baseline="0" dirty="0" smtClean="0"/>
          </a:p>
          <a:p>
            <a:r>
              <a:rPr lang="en-US" baseline="0" dirty="0" smtClean="0"/>
              <a:t>So he prayed asking God to find him a mate that he can love for all time.</a:t>
            </a:r>
          </a:p>
          <a:p>
            <a:endParaRPr lang="en-US" baseline="0" dirty="0" smtClean="0"/>
          </a:p>
          <a:p>
            <a:r>
              <a:rPr lang="en-US" baseline="0" dirty="0" smtClean="0"/>
              <a:t>Yet, the response he felt from God was to wait.</a:t>
            </a:r>
          </a:p>
        </p:txBody>
      </p:sp>
      <p:sp>
        <p:nvSpPr>
          <p:cNvPr id="4" name="Slide Number Placeholder 3"/>
          <p:cNvSpPr>
            <a:spLocks noGrp="1"/>
          </p:cNvSpPr>
          <p:nvPr>
            <p:ph type="sldNum" sz="quarter" idx="10"/>
          </p:nvPr>
        </p:nvSpPr>
        <p:spPr/>
        <p:txBody>
          <a:bodyPr/>
          <a:lstStyle/>
          <a:p>
            <a:fld id="{9C018539-B580-49EC-98DF-1BE51078226D}"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Already feeling</a:t>
            </a:r>
            <a:r>
              <a:rPr lang="en-US" baseline="0" dirty="0" smtClean="0"/>
              <a:t> rejected from God, he felt God didn’t care, and decided to just find anyone to suit his need.</a:t>
            </a:r>
          </a:p>
          <a:p>
            <a:endParaRPr lang="en-US" baseline="0" dirty="0" smtClean="0"/>
          </a:p>
          <a:p>
            <a:r>
              <a:rPr lang="en-US" baseline="0" dirty="0" smtClean="0"/>
              <a:t>Fortunately, the girl he met was very beautiful, but with a set of burdens of her own.</a:t>
            </a:r>
          </a:p>
          <a:p>
            <a:endParaRPr lang="en-US" baseline="0" dirty="0" smtClean="0"/>
          </a:p>
          <a:p>
            <a:r>
              <a:rPr lang="en-US" baseline="0" dirty="0" smtClean="0"/>
              <a:t>This was his sophomore year in college.</a:t>
            </a:r>
          </a:p>
        </p:txBody>
      </p:sp>
      <p:sp>
        <p:nvSpPr>
          <p:cNvPr id="4" name="Slide Number Placeholder 3"/>
          <p:cNvSpPr>
            <a:spLocks noGrp="1"/>
          </p:cNvSpPr>
          <p:nvPr>
            <p:ph type="sldNum" sz="quarter" idx="10"/>
          </p:nvPr>
        </p:nvSpPr>
        <p:spPr/>
        <p:txBody>
          <a:bodyPr/>
          <a:lstStyle/>
          <a:p>
            <a:fld id="{9C018539-B580-49EC-98DF-1BE51078226D}"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Due to unknown reasons,</a:t>
            </a:r>
            <a:r>
              <a:rPr lang="en-US" baseline="0" dirty="0" smtClean="0"/>
              <a:t> she didn’t have much family connections. She may have had the same circumstances as the guy, but I do not know. All I know was she was trying to make ends meet by taking classes, working two waitress jobs, and taking care of her younger sister who was in high school. </a:t>
            </a:r>
          </a:p>
          <a:p>
            <a:endParaRPr lang="en-US" baseline="0" dirty="0" smtClean="0"/>
          </a:p>
          <a:p>
            <a:r>
              <a:rPr lang="en-US" baseline="0" dirty="0" smtClean="0"/>
              <a:t>She had to enroll her sister to the local high school by her college campus and drive her back and forth everyday. She lived a very tough life, but she grew accustomed to such a difficult lifestyle.</a:t>
            </a:r>
            <a:endParaRPr lang="en-US" dirty="0"/>
          </a:p>
        </p:txBody>
      </p:sp>
      <p:sp>
        <p:nvSpPr>
          <p:cNvPr id="4" name="Slide Number Placeholder 3"/>
          <p:cNvSpPr>
            <a:spLocks noGrp="1"/>
          </p:cNvSpPr>
          <p:nvPr>
            <p:ph type="sldNum" sz="quarter" idx="10"/>
          </p:nvPr>
        </p:nvSpPr>
        <p:spPr/>
        <p:txBody>
          <a:bodyPr/>
          <a:lstStyle/>
          <a:p>
            <a:fld id="{9C018539-B580-49EC-98DF-1BE51078226D}"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She’s not gone to church most of her life, but she began</a:t>
            </a:r>
            <a:r>
              <a:rPr lang="en-US" baseline="0" dirty="0" smtClean="0"/>
              <a:t> to attend Sunday services. </a:t>
            </a:r>
          </a:p>
          <a:p>
            <a:endParaRPr lang="en-US" baseline="0" dirty="0" smtClean="0"/>
          </a:p>
          <a:p>
            <a:r>
              <a:rPr lang="en-US" baseline="0" dirty="0" smtClean="0"/>
              <a:t>Perhaps she was looking for friendships</a:t>
            </a:r>
          </a:p>
          <a:p>
            <a:r>
              <a:rPr lang="en-US" baseline="0" dirty="0" smtClean="0"/>
              <a:t>Perhaps a place to unwind from her uneasy life</a:t>
            </a:r>
          </a:p>
          <a:p>
            <a:r>
              <a:rPr lang="en-US" baseline="0" dirty="0" smtClean="0"/>
              <a:t>Or perhaps she was just looking for hope, a promise of something better</a:t>
            </a:r>
          </a:p>
          <a:p>
            <a:endParaRPr lang="en-US" dirty="0" smtClean="0"/>
          </a:p>
          <a:p>
            <a:r>
              <a:rPr lang="en-US" dirty="0" smtClean="0"/>
              <a:t>Then</a:t>
            </a:r>
            <a:r>
              <a:rPr lang="en-US" baseline="0" dirty="0" smtClean="0"/>
              <a:t> at church, she found someone that took interest in her, seeming to be a very devout Christian – and she wanted to take comfort knowing that a person of God would accept her as she is</a:t>
            </a:r>
            <a:endParaRPr lang="en-US" dirty="0" smtClean="0"/>
          </a:p>
        </p:txBody>
      </p:sp>
      <p:sp>
        <p:nvSpPr>
          <p:cNvPr id="4" name="Slide Number Placeholder 3"/>
          <p:cNvSpPr>
            <a:spLocks noGrp="1"/>
          </p:cNvSpPr>
          <p:nvPr>
            <p:ph type="sldNum" sz="quarter" idx="10"/>
          </p:nvPr>
        </p:nvSpPr>
        <p:spPr/>
        <p:txBody>
          <a:bodyPr/>
          <a:lstStyle/>
          <a:p>
            <a:fld id="{9C018539-B580-49EC-98DF-1BE51078226D}"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gif"/><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of a break up</a:t>
            </a:r>
            <a:endParaRPr lang="en-US" dirty="0"/>
          </a:p>
        </p:txBody>
      </p:sp>
      <p:sp>
        <p:nvSpPr>
          <p:cNvPr id="3" name="Content Placeholder 2"/>
          <p:cNvSpPr>
            <a:spLocks noGrp="1"/>
          </p:cNvSpPr>
          <p:nvPr>
            <p:ph idx="1"/>
          </p:nvPr>
        </p:nvSpPr>
        <p:spPr/>
        <p:txBody>
          <a:bodyPr/>
          <a:lstStyle/>
          <a:p>
            <a:pPr>
              <a:buNone/>
            </a:pPr>
            <a:r>
              <a:rPr lang="en-US" dirty="0" smtClean="0"/>
              <a:t>Timed presentation, let’s see how this works out</a:t>
            </a:r>
          </a:p>
          <a:p>
            <a:pPr>
              <a:buNone/>
            </a:pPr>
            <a:endParaRPr lang="en-US" dirty="0" smtClean="0"/>
          </a:p>
          <a:p>
            <a:pPr algn="ctr">
              <a:buNone/>
            </a:pPr>
            <a:r>
              <a:rPr lang="en-US" dirty="0" smtClean="0"/>
              <a:t>(Starts with the next click)</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esunblog.com/sports/archives/breakup.jpg"/>
          <p:cNvPicPr>
            <a:picLocks noChangeAspect="1" noChangeArrowheads="1"/>
          </p:cNvPicPr>
          <p:nvPr/>
        </p:nvPicPr>
        <p:blipFill>
          <a:blip r:embed="rId3" cstate="print"/>
          <a:srcRect/>
          <a:stretch>
            <a:fillRect/>
          </a:stretch>
        </p:blipFill>
        <p:spPr bwMode="auto">
          <a:xfrm>
            <a:off x="-13485" y="381000"/>
            <a:ext cx="9157485" cy="6096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guy</a:t>
            </a:r>
            <a:endParaRPr lang="en-US" dirty="0"/>
          </a:p>
        </p:txBody>
      </p:sp>
      <p:sp>
        <p:nvSpPr>
          <p:cNvPr id="3" name="Content Placeholder 2"/>
          <p:cNvSpPr>
            <a:spLocks noGrp="1"/>
          </p:cNvSpPr>
          <p:nvPr>
            <p:ph idx="1"/>
          </p:nvPr>
        </p:nvSpPr>
        <p:spPr>
          <a:xfrm>
            <a:off x="4876800" y="1600200"/>
            <a:ext cx="3810000" cy="4525963"/>
          </a:xfrm>
        </p:spPr>
        <p:txBody>
          <a:bodyPr/>
          <a:lstStyle/>
          <a:p>
            <a:pPr>
              <a:buNone/>
            </a:pPr>
            <a:r>
              <a:rPr lang="en-US" dirty="0" smtClean="0"/>
              <a:t>He met Jesus </a:t>
            </a:r>
            <a:r>
              <a:rPr lang="en-US" dirty="0" smtClean="0"/>
              <a:t>during </a:t>
            </a:r>
            <a:r>
              <a:rPr lang="en-US" dirty="0" smtClean="0"/>
              <a:t>his Sophomore year in HS. He committed his life to Jesus.</a:t>
            </a:r>
          </a:p>
          <a:p>
            <a:pPr>
              <a:buNone/>
            </a:pPr>
            <a:endParaRPr lang="en-US" dirty="0" smtClean="0"/>
          </a:p>
        </p:txBody>
      </p:sp>
      <p:pic>
        <p:nvPicPr>
          <p:cNvPr id="1026" name="Picture 2" descr="http://gospelgifs.com/free_art/images/boy-001s.gif"/>
          <p:cNvPicPr>
            <a:picLocks noChangeAspect="1" noChangeArrowheads="1"/>
          </p:cNvPicPr>
          <p:nvPr/>
        </p:nvPicPr>
        <p:blipFill>
          <a:blip r:embed="rId2" cstate="print"/>
          <a:srcRect/>
          <a:stretch>
            <a:fillRect/>
          </a:stretch>
        </p:blipFill>
        <p:spPr bwMode="auto">
          <a:xfrm>
            <a:off x="0" y="1371600"/>
            <a:ext cx="4714240" cy="4876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AutoShape 6" descr="data:image/jpg;base64,/9j/4AAQSkZJRgABAQAAAQABAAD/2wBDAAkGBwgHBgkIBwgKCgkLDRYPDQwMDRsUFRAWIB0iIiAdHx8kKDQsJCYxJx8fLT0tMTU3Ojo6Iys/RD84QzQ5Ojf/2wBDAQoKCg0MDRoPDxo3JR8lNzc3Nzc3Nzc3Nzc3Nzc3Nzc3Nzc3Nzc3Nzc3Nzc3Nzc3Nzc3Nzc3Nzc3Nzc3Nzc3Nzf/wAARCACdAOwDASIAAhEBAxEB/8QAHAAAAgMAAwEAAAAAAAAAAAAABQYABAcBAgMI/8QAPxAAAgEDAgMFBQcBBgYDAAAAAQIDAAQRBSEGEjETQVFhcQcUIjKBI0JSkaGxwRUWM2LR4fAkJjSSovE2csL/xAAZAQACAwEAAAAAAAAAAAAAAAADBAACBQH/xAAmEQADAAIBBAIDAQEBAQAAAAAAAQIDESEEEjFBIlETMmFxI8Hw/9oADAMBAAIRAxEAPwC5xbP7zqUjd3jQFk2orqrc9y586oMBispvb2bS4Wisq4ausis7ALt517sAtekIGckVwsnyWIJTHA2B8YGG8/OqakrJzHxqwpJcMpwc7VcWyVoy/LgHbHhXCyfI8cGSq+nFz90VR06YahxMzSPzKjkCvXSkOmcPSPnfBqnwpE734lxuWyaI3zMg5SU3ZpCgDp4V2rqNutc5FafgxSGuNu40G1jVWtdX0uyjYA3TsGGM5AH+dDNE1131TiBLiRmhs2LqOuFA7qG8kp6DLDTnu/8AvobanfQ/RNUh1iwjvLcMEfuPUGiFXTTW0CqXL0zmpUqV04SpUqVCEqVKlQhKlSpUISuM1zXhdSdlBLJ+FCf0qES2e2aof1S3/qq6dv2xjL7Y2FB+BdZm1nTrh7hy0kVwyegwCP5oTaSNL7Sp5A/MFQxb+HLQnk4TXsYnB8qmvSH2uaXuHtUl1DU9TVmzDDJyRjHhtTADV5ruWwNw4emc1KlSrFTDLs80zedVW61Zuc9qTVdutZJtHnJua7ZxH51CK5O+BXDp7Wo5nB7qN2hy6qfl7x4ihVsu4wKKWgIcVDjGa9QvoRVepxRHhawESB2XcDrVe2Tn0/lPQ0w6XHyWig7U1jjdpimXI5xuUXCKC8XX0unaJLcW78kisgDYzjLDP6Zo1S9x6pPC17jqFBHrkU1b+LFMKTySmAeJrpU4z0KVzsOUA+HMaWk1EC+4kCNgT2k+ceoA/eqHEmou8mi6i8pYrbx5K+Ktg/tQZLmOK41Bmfla5gdEB72LKcfoTSTrb2as49Tr+f8AprvswyOGUQtzcrmm8GkX2b3KW3CM1xI2REzFvoKatDu5b7T4rqUKDLlgFGML3Z86Zw0u1T7M/qYf5Kr1sI1KlSjixKlSpUISpUqVCEqVKlQhwa87heeCRT3qR+ldyaHwazY3N0bRJh2wPykEc3pnrVaaS5LTNPlLwJHszvBHrOr2XwgE9oFXxDEfzQfR9RL8dSXLNyxq9xJ6gK/Wqs+oXPDXF11cWkMbsxdeVs4IJ8vpQKO7ksp3lY5EkbRyE/dD7MR59aQ7+Evo1nj+VV6aNT9ncglivJAwPM+dj30f0O/kvmvedgyxTlEwMbVnPB2v2Gk8KaldRTKl5I5EUDMC58D57sfyp29nyyNw9FNMpV5WLHPfv1o+KvCFM8r5U/4M1SpUpoSMPugDJtVV+tW5UPOd68HTesg2jxK7VYtYeYl/AV2t4O1IWriwGJgigb1zZ1ne1h52BxRG3tiZQFFdrK2xuQKK6dGrajawFRzTMT0+6OtWiXT0Cu0kG9Js5JYV7RSI/wB6PRqEUKO6oihRgDA8BXatOIUozLt0zg0C4wCz6DdQFgCwAO+43/0o6elJ+uEyTawfm5IUwB3YNUzVqdfYTp53e/ozK+93MKW43js0A9TnJ/U0HDrcOXYY3yK9r3naWVEz9q++ap2obtiR0UYpBI2Nmi2Ept+C5o4nIW4mVQPIjpWhcNRGDRLONuoTvrNOGSL3SZNNiwZFlQxqfEH/ACzWs2cRht4oz1RQtMdMtvYh1tant/uz3qVKlOmeSpUqVCEqVKlQhKlSpUIcGlninSwyre2ycsqNzEr1J7qZ68bmISxMm24oeWVUtBcOR47VIxvjQAarczEfKeUY/OgFsUkJWZcq643/AEpq4lspbqe85kOVfr/v60qhSoiI8P2NZvs2Z/VFmw0uK7kRe8PykDYnNbho4ggsYbWB4yYECMqtnlI6isv4JhMmupnJXPNjwxTPa6DBHdXGrabJLFdvO0jsr7NvkgjwNMdPWnv7E+qTpa+h4ByK5rygcyQo52LLk16jpTxmmIiX4jXEnxDNeRr1iBbasZs3D3sSEcFu6j9pai9cEDagapy4pt4Wi5lyR3VaF3PQPJWlsIwackSgnrVKMf8AOunqOi28h/ajbH4aCwHPHFkPC1k/in5lLwZ1062xyqhqGpJZT2kTj/qGYZ8AFJJ/Sg/FnFVlokM9vPMYblrdnhP4j0AHnmlHUL+/17SbPVIg3aiEQxRg5LM55C+ateVLhExYHXL8GnW1xHdW0c0Lc0cihlI7xSbFn+1OoRMzHtI35lPeO6m/Trf3Wwt7c9Yo1T8hS7eDsNX1W9KhVihVFY95O5/iqZ02pf8AS/T0pdIzTXbaODVZzD8iMGX8qGWVs73EcSRku7Z6flVjW7k3N48iZAY7D+KPcAQJcask0qbQ5Yk+lJezTbUzseOC+G10qIXVwoFw4+EfhH+dNgqodQtRP2HbIHCBiCegPSrYIPStPHMytIxslVVd1HNSpQXiK9NtNpcSuV7e8VDjvGCcfpVm9LZSVt6DPMpJAYZHXeuaUdD12G81SWCGQG5nuHZkbqsSbA/78aY5byKJHI+JkYIVHieg/Wqzaa2WrG5emW6lcA1zVyhKlSpUISuK5qVCCvxXax9lJKhHOy5Yd/gDWS3CcsxUHGCfyzWx64v/AFHOM5AI9MdKxm/kIupG5SPiOKz886ycGr0lNxyO3AkYFw03esbb/SmbhiD3bR505y3MWb86V/ZvdrcySwMMED4fOmXTNVsdKtI01CZYe0flUOcd9dwrwUztJUv8Ga2z2EeRj4Rt9K9q6I6uuUYMD0I3BruKfM0w7ANe9uPiFeC1bgXasU3CygDuAKddBg7K1B2yRSjpsLPOPCm0XqWT21uQC8zYAzjA8aNh0ntgM22u1F9/loLbf/ObXytJP3FGFljmVjG6sAxUkHO4oNa78cxHuFi/7ink1vYg00tGae0m8bU+KronJWD7KMHuA6/rT3w5PBp3D9gjqvw20ZjHeW3P7mlqfQ01fiWXsOY89wwbm8M0z6tbro3udvyh+wiWMMenrSLtvdGl2StR/Bk0HWVuw/btytzhFBOcmh/H10lppbKPmkOT57VS0BxPexIqgYlMnw+lCvafeu03YKRyL1ov5XWLkB+FLNwIETgu2ckNkEeVOujRSWmhTSwMqSSsqBj30jWnxTIqqcGtRi024l4bihiiIjKtI8hHykYI9c70BS34GqqU13FKYXN0kDTRyp20HYktsxkUnH6jFPfDl215pULyf3ijkf1FKGvXsc2gWVzkieE8hP4W6/xXpwfrkaaq1oX5Y7kCRQ3cx3I/PNFxX2ZP9BZ4eTFwvA26vqa6cbcNGXMz8i4ON6UvaTqQbh6w1CxlYOtwskbL1GxzRnjsAaRFNz8jRXCMp8aTeLbC4KTRlj7rITNDjphhnAo2bJSbXoXwYpamvfItcHcS/wBO16a7lhM888ZjRRseYnNaNd612V/PC6MJTLHKykYAUKMmsr4S09rviezjCEhZgWA8BWuccWSxiHUEgMnICkvL1K42zQp7nDa9DGZwsiT8su6bxDBP27GRH/4rskCt93uNMQOaw231gWsi8kA+GXnIJrZNGvU1CwjuI+jCj4MrvhinU4ezlF4nArw99tw6oZF5mYqBnqRuapa1qfuDQqCvx87EHqQqk4H1pEfWCbSNgrK/YyNzd4eR6veVTwcw9NWRbNPByM1zXjaAraxBiSQgBJ6navajCzWnoBcTajDYLZxyqC91P2MfjuCT+w/OsY4gIS8kHQlvStO400ptW1jSJ1uQkVkzSBAM5fHwn0zSVxh7vZaws6xR/EVkIWPAXbBXB3/9Ul1DTe0PdN3Smmjr7OJZF1lCgJLHoPD0q37VeGWuhd6rFPcNNCEKQg5XkOxwO6rHDfFkAvzHbWRj7SYMMkKR8IDD0yM/U0660pkNvKCq9pGUAxkAjcCq461P+Fsi7r5XkyX2fe0K90No9Kuka6tM4CsxDx792f2rddOvoNQs47q3bMbjbbp5VgXEdrapx4qpCI2nEckyDYBm6kVpI1GTTUW1skSKJM/CTnfJBP6U1WaZlNi8dNVtpehLTrRG2XIFDk60V074mA86yUabDeiQfacxHy1R1q7jvpuwRyXZ+UAHccv+pozCvuttLIfwmkjSbS41TVx7u5SR5eZm/CoO9FS+KX2Ujy6+jSuHrM22mJG4GWJf8/8ASu506KDUX1QFg6W7Rle7Gc0RjXkjxzDYfN4Uk8f8e6ZoljPZIWub2QcvJH0X1Pd6Vo9vbGl5Mx33Xt+DvwPCJ9XuLjGcEkH1oxxva88EUwXvwT+1KPse4qstTuZrFlaK8K845ujjwHpWg8SwG404qDghhvS04msDT8jN5VXUJrwL/BUWHnnk6RqcGknjqYtfMOnMcgeVaPotvDYaVO7tkHqWGKzjjYLdv7zDG69ngF8YDA+VDctQkws0qzNgzhy3FxcKCOlblpcKrpscZG3Lg1kPBVr2ssPK+SzMGBToB35/iti05la3AVs7midMvk2C6t8Ize7R9H1a80/UiPdbo5jcDIAz8J+lLN37xpt8FVQXSQMrA/qD4Hb861vi3RYdY051aPM0Q5oyo39KzK7gVba3t4kZ5VypUjO2TQ8uNxWl4GenzLJG35DWs8Swatwx7ndBhdAjBUbEg7E0YupotS4Fjk27SOMBvFSKRGtuW0kmkDCSORVKkYxnxpj4QEslndWMiPyyoQMjABI2/iuK6fDJURM8enst+zOyh96upuyAdQOV6f7gRmBxModCp5lPQik32b8yi9hlQpKjYYEYIo3xBeG3jnjjfEjRqVBPmaPipY8HdQr1EvJ1GkJfE3DkPvhksk5Iy+CD93anLg2JodHCEgjmOMUGlSW50UHDNM0pzgHc0e4YhNvp/ZNnYkgkYzVMO/y7LZ3/AMtMWuPpZW1G3WJ2RYEOSO/P+lLuk2/vuowxIX5EkGQfvYORR3jO7spNVe299txMoAKGQZBPlRDg7Ruyc3D45fEd9cpVWXQzjyzjwb/g5R/IO7bp4VxLIEXLbb4ruNhtQ/W7uCzsu1unCpzqoJ7mJwKeptS2ZEpOkhTSVxPKFYOGlYHJ+UZ2pV9ocUazKz5YsPp1onq5msHveQkM0LshB6EKcVhGo6vqV5JzXd9czNjftJSazOnh5N7NPPkWJoetEuI4b1G3HxbnwrYri6t7vRYX95AaH7bYgtyqMscelfKnbS5/vH/7jTRwBcXA4hjjhkbnngmhGTn5o2A/XFOTg15fkVvqO7WkaRwjcw6zf6nrF7bxztf3SQ2/ON4UXfbw2xXNxqcr3E3KwYCRxv3fEdq8uG7WTR7eCzN0IoLIm51GaPGDIRhYQfLbPnmg100lzcPM13fQK5ykNu/Ksa9wx49/1pfJW3o0OnXZPjl+QtFucUb0mPLr60GtwCwxTVoltsrYpdLbOW9IscSXEdrpXLI2OfAX1NUuCuS21WWONV5OTlkf/F161V45uo4RCkhHwjKD/F3H6daoW8tsllDDJG0qj42POVDMfHFHX7r6BrSwv7ZqElxbAFXljAPi1fM3GJhN5ddipES3DiME5wOY99a7aavbQxrGmnQgAbZ3IrHuNJUe+lMSBULk8o6bmn5pUZlQ58hj2LzrFxxadopYMkgBA3zy1vWu3jPp9yESWPsyBzsmA3p4182ezvU/6ZxbpkpTm+2C+mRjP619Ga1eC50yY4CqDjr1oeZ6hl8C3kRi3E/FWv2+ty2GjXU5Ts0DwhQwJxkk59etLWpcWa20vu+poAVH92V5PrtTLbT28lxqFyJI+0a5ftCxGwBwB6YFJHFGoRahqXNAcxxryBvxedSMcuFtHbyUrbTHvhTiyS2srCUWEkr9vLhYX3OAM9etbzZshtkUxtD2nKeu+4zXyPw/DJd6vZWqOwEk6qBzbAkgZFfW0JDwLy7tGRj6VZQpfBWrq/JZ9zi+9zt6uaT+L9JMbSy6chSaRQcJ1YA702XGoJBMY3UnAzkUK1mWK/gHJzLIhBBPf5VzMu6dFsNObTM9t0aCGZrokc8icplGeQ4OMg0R0JrqBpA3M0plQkg/MuO6quvWjLcMqAlJPjz5iqenXEtv8DFi5kVwSegGdv1pFVp8mi53O0PmnSpBxdJbxsA01v2zqTuMkEZ/8q68V3Qg1O2B25lKjPjg4/Ws945Oopx1pF7pF6bO4k0xW7Y55TyuQQR3921WeLOIYLvWiWuBLFDGsfNH99gMk4HnR8q/5a+xbDzl2/SNI4fR7fh2E3APayZY565J/wAqKQTqFkbBwo5jjwArLX9pDQ2sMEOmo0MagZeQ5NMnCnGdhqrC2uGW2mfIVHb5sjoDR8dTpIBlim2zCuM547rUYp5jIlzIZHcEDIBclAfoa2D2H6pfT6PNp96/axW5DQTHOSh7t+7NYLqkMlvrF1E5JZJ2UEnOcMQK2v2Ke+QXN1BdMVjjt4wiEfKpJI/eiLQDTNezQziTSl1vRLvT3YJ2ycquRnlPUH86IB16BgfrSr7RuLIeFtCaUMvvU+UgUnfPj9KscFeRZJNEjimmjnuLQvaTyKcgsNs59DXz7P8ACxHgcVrfsu1H+p2+r2TsWkUrcKxOcnoayvVo+zv7mP8ABK4/8iKUwz25KQ3mruxyynRbhy7msdWgubZis0ZJQg9Dgj+aECr+kqZNRtY1B5nlVR9SB/NM14Fpemhu0/U5SI7SdpWg7TtJETcyMf57qYrziY6fcNb3E8WkyDB91MXOwB6FjvvihyG1h1mbQ0iWNoWMcs7HLvKDvv3AHuoZ7SdGudF4okijVpo7iJbhXKgk82c7+oNLz06a3Q7k6ypfxWx4s1+OnbRUAhUkUn2CZYHzp0009naE9CFNJY/IfK+DMfaBeCfiSO3ZvssFTnoDROyjaTQ4rxmXCExS/wCBl23pC4r1J5OILuYMD2VyMen+xTzwbcQ3s2q6XMeaORQzIT1BAz/nTNrt0wE1vg7G4iEbMJFwF65rJNVvGu7qQpkrznf61oOqcLNaXMkKSAYOBmbGx6Gs6vLWW0ubiKQbRtjAOx+tHxLQDM9nGmXJs76CfOGjkVgfQ19HXl6kmgQyIQRMob1zivmuKCR5VULzO5AVR3k91fSegaMllw1p9lqIM1xFEO0Zj8pO+B6bflVc/M6O9PSmts+cdZUx6lcowxiVhjv6mqOabvajpqaZxbdxwoVhlCzIM/iG/wCoNKHXFGj9UBv9mH+C7+303iOxvbmCSdIZQTGnUnuwO/rX1XZfFjlGzDO9fIWmTTW9wtxA/ZGJgwmH3SDkf+q+hvZl7RLXiSc6beRi3vwgMZz8M4A3x4N34ruuTm+Bm1K6hbUriIOOeELzgnpkZ/alTWuMtI0tuR7hZHzgrGc49az32u6vcjjXVLW2uHjhDRqyq2ASI1z+9IDStkjJ3qrXJdVwbtp/Fmm8Ry3NlbKVljgMyE/exjIH70NluWgjSUx5djkg91ZNoOsS6Pq9rqEQJML5Zc/Op2ZfqM1susRwPFDPZfaQTorxMN+ZWGQaUz49NND3TZdrTOOIbT+0fDK3Ft9lf6cpJ5RkvCd2H0IB/OkOwjBT7Ub+GPy/34VpfD0V1at23OsZxgoRzZHgaWeKtDi0oRXdlFy2E57N0U7wSdf+1huB5HyqNU45OQ4/K0gNIsbR9mo286GXlu0eZEfGPyr0lm7KQMTlT0PcfSqV9qPNHhelCju2M5VCR4SdheTqLgfEMDnBwafuGeIv6bfsJoUYXARQ6nBIGw28sVmgY84KkZbxpxvEW30rSb6d1HZ3BQ8nftmmq3rgQjXdpjPxd7SRpbvaadAzXGN3kJAFZRr+vajr1z2+p3BmKjCA9F9K0PibQ4tf4aOr2iBrm3XnIB3ZO8fSsoJydunjV8V987B5pcVpD17Fp+z4weA4AuLaQEeOMGlLigj+v6ljoLqQDA/xGrWgX1zoNymqwSBLkIyw7dMgjNA7mRpJWd2LuxJZidyatM/N0UpvsSOnWiOgoz63pyK3KWuohnw+Mb0NB3pp9nNkb/jLSoAhYCcSMB+FfiP7UQGFtOI1DiW8vpSHL3ckvN4kuTT7xd2msXlpc+7QnltVTLeTMf5pNt7KbTNWu4Z7doG7ZiqN3KScfpWgWqGeytmCj+7wc+pqV4LzKb5KumKSR60zvKINLlkO3KhNBdKhy3QVY4uufceGruTplCNqy8S5NHKzAdWm7XVbt85EknN+tN/s8vf+ZhlgDKioc9/w4pCkkLTKxPXrRXh66a31aOVSRyEHIp253AnD+Yze028in4nlW2kyI0VGKn7w60slHubQIgy/NuxrwnlMs7ysSWZicmr2iyt2jQgfN8p86rHGguWdyGvZxo5u+KoJZFV4LAmVs7Bm7v13+lbRc6hIXyIV8cZIzSrwfp/9I0ZA45J5vidsbjyoxbK8lysbSuyueX4+ue7FVv5MHC7VyZV7YLtbvXrfCBeztVTzzzMf5pFSNQvNLkJ3AdW9PLzrffaXwvDPw1d3zLAJrZFlV5MDp1XP8d9fPsjFnJYknxNMY/GmAvXdwdnkZyAcKo+VR0FHuB9Rh03ijS7y8aVbeG5RnaLGQM47+7J38s0u1YspRDcxOyBwrAlWOxGRVygwccXi33GGtzq4YNfShT5BiB+gFLwbLb13umM9xJIeruzEepzXmSE7q4X9HcDAyAPrWr8Baoj2VrYtIzLAnNCGOdifjHlhifTNZNG23MelG9Gv5LC3M0BxMsoaPPQbb5HhVLLwm3pG4ajrOn6bAjzOUZ/kTlyzeQA61XYXHE+ganb2qrFPJHmOGQc/ORuPRjjYjypTXTLyFluL9+3llQOJAcgqRkY8Bjuo/wAO6h7pdI/NhQelKVm50Nzg7Vv2ZA99IjMjKSPvIfH+DmqszMqlk5mjJ3J6r5Gnb2x8P/07WU1izTFlqeXPL0SX74+vzD1NIEDssmx6jB8D600pXlC15KfDL1gskikL1G+T+1GdTuJZNGto2B7Mz8oHXuz/ADQyNUii7SAAyLuUP3fNfH9/WrVyXm0yMpKuLVueVSNxzEAfUbD61yiY02+DQOF9Vgsba300faJIhjkDH8QxStqnAE+mLLc3Uo7DnIRV6nJ2odoVxI99zjPwfH83QU78fa06abZyXicvR1iX7z46flS0KoppDd9truaMy15kjmW2UfFGPiPgfCg7GvW6uGuZnlcnmY5xmvHNPStIzqe2cinz2QXaWPFsEzHDN9ipx05utIgwOu1MPCVz7nqMN0jYeGRHHqGBqV4OxyzTOP7XVoNfury7tZJbVGCQugGMdcUuHifX4MRWdsVhUfCGUk0xe2l7sTabqlleTe5XcfJKiv8AAsi7/ngn8qzEatert71L+dUdPwgszxtm9aRHgClz2w3vu3DiwAj7VsU1aUBis39t9w/NaQfczn9KUwLkYzPyZW/VDRHR0aW7CIpZ3+FQPEjahjHYetGuFZTFq8DqBzI6MPXmFN3xLFYfyQR07hPWL29jtTaSQ83V5lKqKfND4AttHv4Lu6vFunVMiIqVAbxpjtb2W6jjeT5iAdulS/mYX0ajoU//AFSitsboIKlpMvZpEscnd4/nXfRLfF+EIDBN+ZugoYzMWCqxUhvmHXI76Napz2y9lA/I/KDJIFHxnHh3USFyApin7c9Vsn4ahsIzLLKZwweNsIhAPzfi9KwUkd1azxxJLcaVcxXMjSBVLrk4AI8qyVhg4pmHsBS0zipUqVYqd4z+Xd5V2wOUButcxkY6V2kwQNq4dR5K3LtVy3lXsXVjvkECqcgANcocMPOuUtl4py9o2fhC7GscFpGT/wARYHsz/wDQjK/yPpXRG7OWg/sfuHfUbm0beKe0fmHmhBB/Uj60avkEdywXuYis7KtWaWKm5GOSxTi3hW80SZh25Xntmb7sqjKn0J2PkawCRJLeeSKaNkkjYo6sMFWGxB/I/lW4cO3MkN6hQ4yRSX7ZtJtrLjFbi3HJ/ULdbiRR0D5Kk/XGfWmenvc6Yp1GPVJr2JlgS8gYY+y+LOemKvGVTZ3a7B5Aq4Oyuc5/PavNI1g0uRk6uwUnyqpI4e2CFdw2S3j0H81b9mXhrHD+2XtNdbWSK5eMP8Q5gfHzrnjXWZdU1Upzt2EACKM5BONzU0uTt9Mvo5FBaKLtEfv2PT/Wl2WQuxY9WOTVon5NgMlPt7TqalcYqCjADt1HpRTRg/N8GeaQgKPE5oZHs489qZuEoo5tSs1ddlYsPpVb/Uvi/ZGp8V2tvqPs6GFKXVuizBTkc5Gx/TNYbJIxclendW68ay+58HXEcSjaEID5GsPZsMQAMCqSwl/R/9k="/>
          <p:cNvSpPr>
            <a:spLocks noChangeAspect="1" noChangeArrowheads="1"/>
          </p:cNvSpPr>
          <p:nvPr/>
        </p:nvSpPr>
        <p:spPr bwMode="auto">
          <a:xfrm>
            <a:off x="155575" y="-509588"/>
            <a:ext cx="1600200" cy="1066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g;base64,/9j/4AAQSkZJRgABAQAAAQABAAD/2wBDAAkGBwgHBgkIBwgKCgkLDRYPDQwMDRsUFRAWIB0iIiAdHx8kKDQsJCYxJx8fLT0tMTU3Ojo6Iys/RD84QzQ5Ojf/2wBDAQoKCg0MDRoPDxo3JR8lNzc3Nzc3Nzc3Nzc3Nzc3Nzc3Nzc3Nzc3Nzc3Nzc3Nzc3Nzc3Nzc3Nzc3Nzc3Nzc3Nzf/wAARCACdAOwDASIAAhEBAxEB/8QAHAAAAgMAAwEAAAAAAAAAAAAABQYABAcBAgMI/8QAPxAAAgEDAgMFBQcBBgYDAAAAAQIDAAQRBSEGEjETQVFhcQcUIjKBI0JSkaGxwRUWM2LR4fAkJjSSovE2csL/xAAZAQACAwEAAAAAAAAAAAAAAAADBAACBQH/xAAmEQADAAIBBAIDAQEBAQAAAAAAAQIDESEEEjFBIlETMmFxI8Hw/9oADAMBAAIRAxEAPwC5xbP7zqUjd3jQFk2orqrc9y586oMBispvb2bS4Wisq4ausis7ALt517sAtekIGckVwsnyWIJTHA2B8YGG8/OqakrJzHxqwpJcMpwc7VcWyVoy/LgHbHhXCyfI8cGSq+nFz90VR06YahxMzSPzKjkCvXSkOmcPSPnfBqnwpE734lxuWyaI3zMg5SU3ZpCgDp4V2rqNutc5FafgxSGuNu40G1jVWtdX0uyjYA3TsGGM5AH+dDNE1131TiBLiRmhs2LqOuFA7qG8kp6DLDTnu/8AvobanfQ/RNUh1iwjvLcMEfuPUGiFXTTW0CqXL0zmpUqV04SpUqVCEqVKlQhKlSpUISuM1zXhdSdlBLJ+FCf0qES2e2aof1S3/qq6dv2xjL7Y2FB+BdZm1nTrh7hy0kVwyegwCP5oTaSNL7Sp5A/MFQxb+HLQnk4TXsYnB8qmvSH2uaXuHtUl1DU9TVmzDDJyRjHhtTADV5ruWwNw4emc1KlSrFTDLs80zedVW61Zuc9qTVdutZJtHnJua7ZxH51CK5O+BXDp7Wo5nB7qN2hy6qfl7x4ihVsu4wKKWgIcVDjGa9QvoRVepxRHhawESB2XcDrVe2Tn0/lPQ0w6XHyWig7U1jjdpimXI5xuUXCKC8XX0unaJLcW78kisgDYzjLDP6Zo1S9x6pPC17jqFBHrkU1b+LFMKTySmAeJrpU4z0KVzsOUA+HMaWk1EC+4kCNgT2k+ceoA/eqHEmou8mi6i8pYrbx5K+Ktg/tQZLmOK41Bmfla5gdEB72LKcfoTSTrb2as49Tr+f8AprvswyOGUQtzcrmm8GkX2b3KW3CM1xI2REzFvoKatDu5b7T4rqUKDLlgFGML3Z86Zw0u1T7M/qYf5Kr1sI1KlSjixKlSpUISpUqVCEqVKlQhwa87heeCRT3qR+ldyaHwazY3N0bRJh2wPykEc3pnrVaaS5LTNPlLwJHszvBHrOr2XwgE9oFXxDEfzQfR9RL8dSXLNyxq9xJ6gK/Wqs+oXPDXF11cWkMbsxdeVs4IJ8vpQKO7ksp3lY5EkbRyE/dD7MR59aQ7+Evo1nj+VV6aNT9ncglivJAwPM+dj30f0O/kvmvedgyxTlEwMbVnPB2v2Gk8KaldRTKl5I5EUDMC58D57sfyp29nyyNw9FNMpV5WLHPfv1o+KvCFM8r5U/4M1SpUpoSMPugDJtVV+tW5UPOd68HTesg2jxK7VYtYeYl/AV2t4O1IWriwGJgigb1zZ1ne1h52BxRG3tiZQFFdrK2xuQKK6dGrajawFRzTMT0+6OtWiXT0Cu0kG9Js5JYV7RSI/wB6PRqEUKO6oihRgDA8BXatOIUozLt0zg0C4wCz6DdQFgCwAO+43/0o6elJ+uEyTawfm5IUwB3YNUzVqdfYTp53e/ozK+93MKW43js0A9TnJ/U0HDrcOXYY3yK9r3naWVEz9q++ap2obtiR0UYpBI2Nmi2Ept+C5o4nIW4mVQPIjpWhcNRGDRLONuoTvrNOGSL3SZNNiwZFlQxqfEH/ACzWs2cRht4oz1RQtMdMtvYh1tant/uz3qVKlOmeSpUqVCEqVKlQhKlSpUIcGlninSwyre2ycsqNzEr1J7qZ68bmISxMm24oeWVUtBcOR47VIxvjQAarczEfKeUY/OgFsUkJWZcq643/AEpq4lspbqe85kOVfr/v60qhSoiI8P2NZvs2Z/VFmw0uK7kRe8PykDYnNbho4ggsYbWB4yYECMqtnlI6isv4JhMmupnJXPNjwxTPa6DBHdXGrabJLFdvO0jsr7NvkgjwNMdPWnv7E+qTpa+h4ByK5rygcyQo52LLk16jpTxmmIiX4jXEnxDNeRr1iBbasZs3D3sSEcFu6j9pai9cEDagapy4pt4Wi5lyR3VaF3PQPJWlsIwackSgnrVKMf8AOunqOi28h/ajbH4aCwHPHFkPC1k/in5lLwZ1062xyqhqGpJZT2kTj/qGYZ8AFJJ/Sg/FnFVlokM9vPMYblrdnhP4j0AHnmlHUL+/17SbPVIg3aiEQxRg5LM55C+ateVLhExYHXL8GnW1xHdW0c0Lc0cihlI7xSbFn+1OoRMzHtI35lPeO6m/Trf3Wwt7c9Yo1T8hS7eDsNX1W9KhVihVFY95O5/iqZ02pf8AS/T0pdIzTXbaODVZzD8iMGX8qGWVs73EcSRku7Z6flVjW7k3N48iZAY7D+KPcAQJcask0qbQ5Yk+lJezTbUzseOC+G10qIXVwoFw4+EfhH+dNgqodQtRP2HbIHCBiCegPSrYIPStPHMytIxslVVd1HNSpQXiK9NtNpcSuV7e8VDjvGCcfpVm9LZSVt6DPMpJAYZHXeuaUdD12G81SWCGQG5nuHZkbqsSbA/78aY5byKJHI+JkYIVHieg/Wqzaa2WrG5emW6lcA1zVyhKlSpUISuK5qVCCvxXax9lJKhHOy5Yd/gDWS3CcsxUHGCfyzWx64v/AFHOM5AI9MdKxm/kIupG5SPiOKz886ycGr0lNxyO3AkYFw03esbb/SmbhiD3bR505y3MWb86V/ZvdrcySwMMED4fOmXTNVsdKtI01CZYe0flUOcd9dwrwUztJUv8Ga2z2EeRj4Rt9K9q6I6uuUYMD0I3BruKfM0w7ANe9uPiFeC1bgXasU3CygDuAKddBg7K1B2yRSjpsLPOPCm0XqWT21uQC8zYAzjA8aNh0ntgM22u1F9/loLbf/ObXytJP3FGFljmVjG6sAxUkHO4oNa78cxHuFi/7ink1vYg00tGae0m8bU+KronJWD7KMHuA6/rT3w5PBp3D9gjqvw20ZjHeW3P7mlqfQ01fiWXsOY89wwbm8M0z6tbro3udvyh+wiWMMenrSLtvdGl2StR/Bk0HWVuw/btytzhFBOcmh/H10lppbKPmkOT57VS0BxPexIqgYlMnw+lCvafeu03YKRyL1ov5XWLkB+FLNwIETgu2ckNkEeVOujRSWmhTSwMqSSsqBj30jWnxTIqqcGtRi024l4bihiiIjKtI8hHykYI9c70BS34GqqU13FKYXN0kDTRyp20HYktsxkUnH6jFPfDl215pULyf3ijkf1FKGvXsc2gWVzkieE8hP4W6/xXpwfrkaaq1oX5Y7kCRQ3cx3I/PNFxX2ZP9BZ4eTFwvA26vqa6cbcNGXMz8i4ON6UvaTqQbh6w1CxlYOtwskbL1GxzRnjsAaRFNz8jRXCMp8aTeLbC4KTRlj7rITNDjphhnAo2bJSbXoXwYpamvfItcHcS/wBO16a7lhM888ZjRRseYnNaNd612V/PC6MJTLHKykYAUKMmsr4S09rviezjCEhZgWA8BWuccWSxiHUEgMnICkvL1K42zQp7nDa9DGZwsiT8su6bxDBP27GRH/4rskCt93uNMQOaw231gWsi8kA+GXnIJrZNGvU1CwjuI+jCj4MrvhinU4ezlF4nArw99tw6oZF5mYqBnqRuapa1qfuDQqCvx87EHqQqk4H1pEfWCbSNgrK/YyNzd4eR6veVTwcw9NWRbNPByM1zXjaAraxBiSQgBJ6navajCzWnoBcTajDYLZxyqC91P2MfjuCT+w/OsY4gIS8kHQlvStO400ptW1jSJ1uQkVkzSBAM5fHwn0zSVxh7vZaws6xR/EVkIWPAXbBXB3/9Ul1DTe0PdN3Smmjr7OJZF1lCgJLHoPD0q37VeGWuhd6rFPcNNCEKQg5XkOxwO6rHDfFkAvzHbWRj7SYMMkKR8IDD0yM/U0660pkNvKCq9pGUAxkAjcCq461P+Fsi7r5XkyX2fe0K90No9Kuka6tM4CsxDx792f2rddOvoNQs47q3bMbjbbp5VgXEdrapx4qpCI2nEckyDYBm6kVpI1GTTUW1skSKJM/CTnfJBP6U1WaZlNi8dNVtpehLTrRG2XIFDk60V074mA86yUabDeiQfacxHy1R1q7jvpuwRyXZ+UAHccv+pozCvuttLIfwmkjSbS41TVx7u5SR5eZm/CoO9FS+KX2Ujy6+jSuHrM22mJG4GWJf8/8ASu506KDUX1QFg6W7Rle7Gc0RjXkjxzDYfN4Uk8f8e6ZoljPZIWub2QcvJH0X1Pd6Vo9vbGl5Mx33Xt+DvwPCJ9XuLjGcEkH1oxxva88EUwXvwT+1KPse4qstTuZrFlaK8K845ujjwHpWg8SwG404qDghhvS04msDT8jN5VXUJrwL/BUWHnnk6RqcGknjqYtfMOnMcgeVaPotvDYaVO7tkHqWGKzjjYLdv7zDG69ngF8YDA+VDctQkws0qzNgzhy3FxcKCOlblpcKrpscZG3Lg1kPBVr2ssPK+SzMGBToB35/iti05la3AVs7midMvk2C6t8Ize7R9H1a80/UiPdbo5jcDIAz8J+lLN37xpt8FVQXSQMrA/qD4Hb861vi3RYdY051aPM0Q5oyo39KzK7gVba3t4kZ5VypUjO2TQ8uNxWl4GenzLJG35DWs8Swatwx7ndBhdAjBUbEg7E0YupotS4Fjk27SOMBvFSKRGtuW0kmkDCSORVKkYxnxpj4QEslndWMiPyyoQMjABI2/iuK6fDJURM8enst+zOyh96upuyAdQOV6f7gRmBxModCp5lPQik32b8yi9hlQpKjYYEYIo3xBeG3jnjjfEjRqVBPmaPipY8HdQr1EvJ1GkJfE3DkPvhksk5Iy+CD93anLg2JodHCEgjmOMUGlSW50UHDNM0pzgHc0e4YhNvp/ZNnYkgkYzVMO/y7LZ3/AMtMWuPpZW1G3WJ2RYEOSO/P+lLuk2/vuowxIX5EkGQfvYORR3jO7spNVe299txMoAKGQZBPlRDg7Ruyc3D45fEd9cpVWXQzjyzjwb/g5R/IO7bp4VxLIEXLbb4ruNhtQ/W7uCzsu1unCpzqoJ7mJwKeptS2ZEpOkhTSVxPKFYOGlYHJ+UZ2pV9ocUazKz5YsPp1onq5msHveQkM0LshB6EKcVhGo6vqV5JzXd9czNjftJSazOnh5N7NPPkWJoetEuI4b1G3HxbnwrYri6t7vRYX95AaH7bYgtyqMscelfKnbS5/vH/7jTRwBcXA4hjjhkbnngmhGTn5o2A/XFOTg15fkVvqO7WkaRwjcw6zf6nrF7bxztf3SQ2/ON4UXfbw2xXNxqcr3E3KwYCRxv3fEdq8uG7WTR7eCzN0IoLIm51GaPGDIRhYQfLbPnmg100lzcPM13fQK5ykNu/Ksa9wx49/1pfJW3o0OnXZPjl+QtFucUb0mPLr60GtwCwxTVoltsrYpdLbOW9IscSXEdrpXLI2OfAX1NUuCuS21WWONV5OTlkf/F161V45uo4RCkhHwjKD/F3H6daoW8tsllDDJG0qj42POVDMfHFHX7r6BrSwv7ZqElxbAFXljAPi1fM3GJhN5ddipES3DiME5wOY99a7aavbQxrGmnQgAbZ3IrHuNJUe+lMSBULk8o6bmn5pUZlQ58hj2LzrFxxadopYMkgBA3zy1vWu3jPp9yESWPsyBzsmA3p4182ezvU/6ZxbpkpTm+2C+mRjP619Ga1eC50yY4CqDjr1oeZ6hl8C3kRi3E/FWv2+ty2GjXU5Ts0DwhQwJxkk59etLWpcWa20vu+poAVH92V5PrtTLbT28lxqFyJI+0a5ftCxGwBwB6YFJHFGoRahqXNAcxxryBvxedSMcuFtHbyUrbTHvhTiyS2srCUWEkr9vLhYX3OAM9etbzZshtkUxtD2nKeu+4zXyPw/DJd6vZWqOwEk6qBzbAkgZFfW0JDwLy7tGRj6VZQpfBWrq/JZ9zi+9zt6uaT+L9JMbSy6chSaRQcJ1YA702XGoJBMY3UnAzkUK1mWK/gHJzLIhBBPf5VzMu6dFsNObTM9t0aCGZrokc8icplGeQ4OMg0R0JrqBpA3M0plQkg/MuO6quvWjLcMqAlJPjz5iqenXEtv8DFi5kVwSegGdv1pFVp8mi53O0PmnSpBxdJbxsA01v2zqTuMkEZ/8q68V3Qg1O2B25lKjPjg4/Ws945Oopx1pF7pF6bO4k0xW7Y55TyuQQR3921WeLOIYLvWiWuBLFDGsfNH99gMk4HnR8q/5a+xbDzl2/SNI4fR7fh2E3APayZY565J/wAqKQTqFkbBwo5jjwArLX9pDQ2sMEOmo0MagZeQ5NMnCnGdhqrC2uGW2mfIVHb5sjoDR8dTpIBlim2zCuM547rUYp5jIlzIZHcEDIBclAfoa2D2H6pfT6PNp96/axW5DQTHOSh7t+7NYLqkMlvrF1E5JZJ2UEnOcMQK2v2Ke+QXN1BdMVjjt4wiEfKpJI/eiLQDTNezQziTSl1vRLvT3YJ2ycquRnlPUH86IB16BgfrSr7RuLIeFtCaUMvvU+UgUnfPj9KscFeRZJNEjimmjnuLQvaTyKcgsNs59DXz7P8ACxHgcVrfsu1H+p2+r2TsWkUrcKxOcnoayvVo+zv7mP8ABK4/8iKUwz25KQ3mruxyynRbhy7msdWgubZis0ZJQg9Dgj+aECr+kqZNRtY1B5nlVR9SB/NM14Fpemhu0/U5SI7SdpWg7TtJETcyMf57qYrziY6fcNb3E8WkyDB91MXOwB6FjvvihyG1h1mbQ0iWNoWMcs7HLvKDvv3AHuoZ7SdGudF4okijVpo7iJbhXKgk82c7+oNLz06a3Q7k6ypfxWx4s1+OnbRUAhUkUn2CZYHzp0009naE9CFNJY/IfK+DMfaBeCfiSO3ZvssFTnoDROyjaTQ4rxmXCExS/wCBl23pC4r1J5OILuYMD2VyMen+xTzwbcQ3s2q6XMeaORQzIT1BAz/nTNrt0wE1vg7G4iEbMJFwF65rJNVvGu7qQpkrznf61oOqcLNaXMkKSAYOBmbGx6Gs6vLWW0ubiKQbRtjAOx+tHxLQDM9nGmXJs76CfOGjkVgfQ19HXl6kmgQyIQRMob1zivmuKCR5VULzO5AVR3k91fSegaMllw1p9lqIM1xFEO0Zj8pO+B6bflVc/M6O9PSmts+cdZUx6lcowxiVhjv6mqOabvajpqaZxbdxwoVhlCzIM/iG/wCoNKHXFGj9UBv9mH+C7+303iOxvbmCSdIZQTGnUnuwO/rX1XZfFjlGzDO9fIWmTTW9wtxA/ZGJgwmH3SDkf+q+hvZl7RLXiSc6beRi3vwgMZz8M4A3x4N34ruuTm+Bm1K6hbUriIOOeELzgnpkZ/alTWuMtI0tuR7hZHzgrGc49az32u6vcjjXVLW2uHjhDRqyq2ASI1z+9IDStkjJ3qrXJdVwbtp/Fmm8Ry3NlbKVljgMyE/exjIH70NluWgjSUx5djkg91ZNoOsS6Pq9rqEQJML5Zc/Op2ZfqM1susRwPFDPZfaQTorxMN+ZWGQaUz49NND3TZdrTOOIbT+0fDK3Ft9lf6cpJ5RkvCd2H0IB/OkOwjBT7Ub+GPy/34VpfD0V1at23OsZxgoRzZHgaWeKtDi0oRXdlFy2E57N0U7wSdf+1huB5HyqNU45OQ4/K0gNIsbR9mo286GXlu0eZEfGPyr0lm7KQMTlT0PcfSqV9qPNHhelCju2M5VCR4SdheTqLgfEMDnBwafuGeIv6bfsJoUYXARQ6nBIGw28sVmgY84KkZbxpxvEW30rSb6d1HZ3BQ8nftmmq3rgQjXdpjPxd7SRpbvaadAzXGN3kJAFZRr+vajr1z2+p3BmKjCA9F9K0PibQ4tf4aOr2iBrm3XnIB3ZO8fSsoJydunjV8V987B5pcVpD17Fp+z4weA4AuLaQEeOMGlLigj+v6ljoLqQDA/xGrWgX1zoNymqwSBLkIyw7dMgjNA7mRpJWd2LuxJZidyatM/N0UpvsSOnWiOgoz63pyK3KWuohnw+Mb0NB3pp9nNkb/jLSoAhYCcSMB+FfiP7UQGFtOI1DiW8vpSHL3ckvN4kuTT7xd2msXlpc+7QnltVTLeTMf5pNt7KbTNWu4Z7doG7ZiqN3KScfpWgWqGeytmCj+7wc+pqV4LzKb5KumKSR60zvKINLlkO3KhNBdKhy3QVY4uufceGruTplCNqy8S5NHKzAdWm7XVbt85EknN+tN/s8vf+ZhlgDKioc9/w4pCkkLTKxPXrRXh66a31aOVSRyEHIp253AnD+Yze028in4nlW2kyI0VGKn7w60slHubQIgy/NuxrwnlMs7ysSWZicmr2iyt2jQgfN8p86rHGguWdyGvZxo5u+KoJZFV4LAmVs7Bm7v13+lbRc6hIXyIV8cZIzSrwfp/9I0ZA45J5vidsbjyoxbK8lysbSuyueX4+ue7FVv5MHC7VyZV7YLtbvXrfCBeztVTzzzMf5pFSNQvNLkJ3AdW9PLzrffaXwvDPw1d3zLAJrZFlV5MDp1XP8d9fPsjFnJYknxNMY/GmAvXdwdnkZyAcKo+VR0FHuB9Rh03ijS7y8aVbeG5RnaLGQM47+7J38s0u1YspRDcxOyBwrAlWOxGRVygwccXi33GGtzq4YNfShT5BiB+gFLwbLb13umM9xJIeruzEepzXmSE7q4X9HcDAyAPrWr8Baoj2VrYtIzLAnNCGOdifjHlhifTNZNG23MelG9Gv5LC3M0BxMsoaPPQbb5HhVLLwm3pG4ajrOn6bAjzOUZ/kTlyzeQA61XYXHE+ganb2qrFPJHmOGQc/ORuPRjjYjypTXTLyFluL9+3llQOJAcgqRkY8Bjuo/wAO6h7pdI/NhQelKVm50Nzg7Vv2ZA99IjMjKSPvIfH+DmqszMqlk5mjJ3J6r5Gnb2x8P/07WU1izTFlqeXPL0SX74+vzD1NIEDssmx6jB8D600pXlC15KfDL1gskikL1G+T+1GdTuJZNGto2B7Mz8oHXuz/ADQyNUii7SAAyLuUP3fNfH9/WrVyXm0yMpKuLVueVSNxzEAfUbD61yiY02+DQOF9Vgsba300faJIhjkDH8QxStqnAE+mLLc3Uo7DnIRV6nJ2odoVxI99zjPwfH83QU78fa06abZyXicvR1iX7z46flS0KoppDd9truaMy15kjmW2UfFGPiPgfCg7GvW6uGuZnlcnmY5xmvHNPStIzqe2cinz2QXaWPFsEzHDN9ipx05utIgwOu1MPCVz7nqMN0jYeGRHHqGBqV4OxyzTOP7XVoNfury7tZJbVGCQugGMdcUuHifX4MRWdsVhUfCGUk0xe2l7sTabqlleTe5XcfJKiv8AAsi7/ngn8qzEatert71L+dUdPwgszxtm9aRHgClz2w3vu3DiwAj7VsU1aUBis39t9w/NaQfczn9KUwLkYzPyZW/VDRHR0aW7CIpZ3+FQPEjahjHYetGuFZTFq8DqBzI6MPXmFN3xLFYfyQR07hPWL29jtTaSQ83V5lKqKfND4AttHv4Lu6vFunVMiIqVAbxpjtb2W6jjeT5iAdulS/mYX0ajoU//AFSitsboIKlpMvZpEscnd4/nXfRLfF+EIDBN+ZugoYzMWCqxUhvmHXI76Napz2y9lA/I/KDJIFHxnHh3USFyApin7c9Vsn4ahsIzLLKZwweNsIhAPzfi9KwUkd1azxxJLcaVcxXMjSBVLrk4AI8qyVhg4pmHsBS0zipUqVYqd4z+Xd5V2wOUButcxkY6V2kwQNq4dR5K3LtVy3lXsXVjvkECqcgANcocMPOuUtl4py9o2fhC7GscFpGT/wARYHsz/wDQjK/yPpXRG7OWg/sfuHfUbm0beKe0fmHmhBB/Uj60avkEdywXuYis7KtWaWKm5GOSxTi3hW80SZh25Xntmb7sqjKn0J2PkawCRJLeeSKaNkkjYo6sMFWGxB/I/lW4cO3MkN6hQ4yRSX7ZtJtrLjFbi3HJ/ULdbiRR0D5Kk/XGfWmenvc6Yp1GPVJr2JlgS8gYY+y+LOemKvGVTZ3a7B5Aq4Oyuc5/PavNI1g0uRk6uwUnyqpI4e2CFdw2S3j0H81b9mXhrHD+2XtNdbWSK5eMP8Q5gfHzrnjXWZdU1Upzt2EACKM5BONzU0uTt9Mvo5FBaKLtEfv2PT/Wl2WQuxY9WOTVon5NgMlPt7TqalcYqCjADt1HpRTRg/N8GeaQgKPE5oZHs489qZuEoo5tSs1ddlYsPpVb/Uvi/ZGp8V2tvqPs6GFKXVuizBTkc5Gx/TNYbJIxclendW68ay+58HXEcSjaEID5GsPZsMQAMCqSwl/R/9k="/>
          <p:cNvSpPr>
            <a:spLocks noChangeAspect="1" noChangeArrowheads="1"/>
          </p:cNvSpPr>
          <p:nvPr/>
        </p:nvSpPr>
        <p:spPr bwMode="auto">
          <a:xfrm>
            <a:off x="155575" y="-509588"/>
            <a:ext cx="1600200" cy="1066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ata:image/jpg;base64,/9j/4AAQSkZJRgABAQAAAQABAAD/2wBDAAkGBwgHBgkIBwgKCgkLDRYPDQwMDRsUFRAWIB0iIiAdHx8kKDQsJCYxJx8fLT0tMTU3Ojo6Iys/RD84QzQ5Ojf/2wBDAQoKCg0MDRoPDxo3JR8lNzc3Nzc3Nzc3Nzc3Nzc3Nzc3Nzc3Nzc3Nzc3Nzc3Nzc3Nzc3Nzc3Nzc3Nzc3Nzc3Nzf/wAARCACdAOwDASIAAhEBAxEB/8QAHAAAAgMAAwEAAAAAAAAAAAAABQYABAcBAgMI/8QAPxAAAgEDAgMFBQcBBgYDAAAAAQIDAAQRBSEGEjETQVFhcQcUIjKBI0JSkaGxwRUWM2LR4fAkJjSSovE2csL/xAAZAQACAwEAAAAAAAAAAAAAAAADBAACBQH/xAAmEQADAAIBBAIDAQEBAQAAAAAAAQIDESEEEjFBIlETMmFxI8Hw/9oADAMBAAIRAxEAPwC5xbP7zqUjd3jQFk2orqrc9y586oMBispvb2bS4Wisq4ausis7ALt517sAtekIGckVwsnyWIJTHA2B8YGG8/OqakrJzHxqwpJcMpwc7VcWyVoy/LgHbHhXCyfI8cGSq+nFz90VR06YahxMzSPzKjkCvXSkOmcPSPnfBqnwpE734lxuWyaI3zMg5SU3ZpCgDp4V2rqNutc5FafgxSGuNu40G1jVWtdX0uyjYA3TsGGM5AH+dDNE1131TiBLiRmhs2LqOuFA7qG8kp6DLDTnu/8AvobanfQ/RNUh1iwjvLcMEfuPUGiFXTTW0CqXL0zmpUqV04SpUqVCEqVKlQhKlSpUISuM1zXhdSdlBLJ+FCf0qES2e2aof1S3/qq6dv2xjL7Y2FB+BdZm1nTrh7hy0kVwyegwCP5oTaSNL7Sp5A/MFQxb+HLQnk4TXsYnB8qmvSH2uaXuHtUl1DU9TVmzDDJyRjHhtTADV5ruWwNw4emc1KlSrFTDLs80zedVW61Zuc9qTVdutZJtHnJua7ZxH51CK5O+BXDp7Wo5nB7qN2hy6qfl7x4ihVsu4wKKWgIcVDjGa9QvoRVepxRHhawESB2XcDrVe2Tn0/lPQ0w6XHyWig7U1jjdpimXI5xuUXCKC8XX0unaJLcW78kisgDYzjLDP6Zo1S9x6pPC17jqFBHrkU1b+LFMKTySmAeJrpU4z0KVzsOUA+HMaWk1EC+4kCNgT2k+ceoA/eqHEmou8mi6i8pYrbx5K+Ktg/tQZLmOK41Bmfla5gdEB72LKcfoTSTrb2as49Tr+f8AprvswyOGUQtzcrmm8GkX2b3KW3CM1xI2REzFvoKatDu5b7T4rqUKDLlgFGML3Z86Zw0u1T7M/qYf5Kr1sI1KlSjixKlSpUISpUqVCEqVKlQhwa87heeCRT3qR+ldyaHwazY3N0bRJh2wPykEc3pnrVaaS5LTNPlLwJHszvBHrOr2XwgE9oFXxDEfzQfR9RL8dSXLNyxq9xJ6gK/Wqs+oXPDXF11cWkMbsxdeVs4IJ8vpQKO7ksp3lY5EkbRyE/dD7MR59aQ7+Evo1nj+VV6aNT9ncglivJAwPM+dj30f0O/kvmvedgyxTlEwMbVnPB2v2Gk8KaldRTKl5I5EUDMC58D57sfyp29nyyNw9FNMpV5WLHPfv1o+KvCFM8r5U/4M1SpUpoSMPugDJtVV+tW5UPOd68HTesg2jxK7VYtYeYl/AV2t4O1IWriwGJgigb1zZ1ne1h52BxRG3tiZQFFdrK2xuQKK6dGrajawFRzTMT0+6OtWiXT0Cu0kG9Js5JYV7RSI/wB6PRqEUKO6oihRgDA8BXatOIUozLt0zg0C4wCz6DdQFgCwAO+43/0o6elJ+uEyTawfm5IUwB3YNUzVqdfYTp53e/ozK+93MKW43js0A9TnJ/U0HDrcOXYY3yK9r3naWVEz9q++ap2obtiR0UYpBI2Nmi2Ept+C5o4nIW4mVQPIjpWhcNRGDRLONuoTvrNOGSL3SZNNiwZFlQxqfEH/ACzWs2cRht4oz1RQtMdMtvYh1tant/uz3qVKlOmeSpUqVCEqVKlQhKlSpUIcGlninSwyre2ycsqNzEr1J7qZ68bmISxMm24oeWVUtBcOR47VIxvjQAarczEfKeUY/OgFsUkJWZcq643/AEpq4lspbqe85kOVfr/v60qhSoiI8P2NZvs2Z/VFmw0uK7kRe8PykDYnNbho4ggsYbWB4yYECMqtnlI6isv4JhMmupnJXPNjwxTPa6DBHdXGrabJLFdvO0jsr7NvkgjwNMdPWnv7E+qTpa+h4ByK5rygcyQo52LLk16jpTxmmIiX4jXEnxDNeRr1iBbasZs3D3sSEcFu6j9pai9cEDagapy4pt4Wi5lyR3VaF3PQPJWlsIwackSgnrVKMf8AOunqOi28h/ajbH4aCwHPHFkPC1k/in5lLwZ1062xyqhqGpJZT2kTj/qGYZ8AFJJ/Sg/FnFVlokM9vPMYblrdnhP4j0AHnmlHUL+/17SbPVIg3aiEQxRg5LM55C+ateVLhExYHXL8GnW1xHdW0c0Lc0cihlI7xSbFn+1OoRMzHtI35lPeO6m/Trf3Wwt7c9Yo1T8hS7eDsNX1W9KhVihVFY95O5/iqZ02pf8AS/T0pdIzTXbaODVZzD8iMGX8qGWVs73EcSRku7Z6flVjW7k3N48iZAY7D+KPcAQJcask0qbQ5Yk+lJezTbUzseOC+G10qIXVwoFw4+EfhH+dNgqodQtRP2HbIHCBiCegPSrYIPStPHMytIxslVVd1HNSpQXiK9NtNpcSuV7e8VDjvGCcfpVm9LZSVt6DPMpJAYZHXeuaUdD12G81SWCGQG5nuHZkbqsSbA/78aY5byKJHI+JkYIVHieg/Wqzaa2WrG5emW6lcA1zVyhKlSpUISuK5qVCCvxXax9lJKhHOy5Yd/gDWS3CcsxUHGCfyzWx64v/AFHOM5AI9MdKxm/kIupG5SPiOKz886ycGr0lNxyO3AkYFw03esbb/SmbhiD3bR505y3MWb86V/ZvdrcySwMMED4fOmXTNVsdKtI01CZYe0flUOcd9dwrwUztJUv8Ga2z2EeRj4Rt9K9q6I6uuUYMD0I3BruKfM0w7ANe9uPiFeC1bgXasU3CygDuAKddBg7K1B2yRSjpsLPOPCm0XqWT21uQC8zYAzjA8aNh0ntgM22u1F9/loLbf/ObXytJP3FGFljmVjG6sAxUkHO4oNa78cxHuFi/7ink1vYg00tGae0m8bU+KronJWD7KMHuA6/rT3w5PBp3D9gjqvw20ZjHeW3P7mlqfQ01fiWXsOY89wwbm8M0z6tbro3udvyh+wiWMMenrSLtvdGl2StR/Bk0HWVuw/btytzhFBOcmh/H10lppbKPmkOT57VS0BxPexIqgYlMnw+lCvafeu03YKRyL1ov5XWLkB+FLNwIETgu2ckNkEeVOujRSWmhTSwMqSSsqBj30jWnxTIqqcGtRi024l4bihiiIjKtI8hHykYI9c70BS34GqqU13FKYXN0kDTRyp20HYktsxkUnH6jFPfDl215pULyf3ijkf1FKGvXsc2gWVzkieE8hP4W6/xXpwfrkaaq1oX5Y7kCRQ3cx3I/PNFxX2ZP9BZ4eTFwvA26vqa6cbcNGXMz8i4ON6UvaTqQbh6w1CxlYOtwskbL1GxzRnjsAaRFNz8jRXCMp8aTeLbC4KTRlj7rITNDjphhnAo2bJSbXoXwYpamvfItcHcS/wBO16a7lhM888ZjRRseYnNaNd612V/PC6MJTLHKykYAUKMmsr4S09rviezjCEhZgWA8BWuccWSxiHUEgMnICkvL1K42zQp7nDa9DGZwsiT8su6bxDBP27GRH/4rskCt93uNMQOaw231gWsi8kA+GXnIJrZNGvU1CwjuI+jCj4MrvhinU4ezlF4nArw99tw6oZF5mYqBnqRuapa1qfuDQqCvx87EHqQqk4H1pEfWCbSNgrK/YyNzd4eR6veVTwcw9NWRbNPByM1zXjaAraxBiSQgBJ6navajCzWnoBcTajDYLZxyqC91P2MfjuCT+w/OsY4gIS8kHQlvStO400ptW1jSJ1uQkVkzSBAM5fHwn0zSVxh7vZaws6xR/EVkIWPAXbBXB3/9Ul1DTe0PdN3Smmjr7OJZF1lCgJLHoPD0q37VeGWuhd6rFPcNNCEKQg5XkOxwO6rHDfFkAvzHbWRj7SYMMkKR8IDD0yM/U0660pkNvKCq9pGUAxkAjcCq461P+Fsi7r5XkyX2fe0K90No9Kuka6tM4CsxDx792f2rddOvoNQs47q3bMbjbbp5VgXEdrapx4qpCI2nEckyDYBm6kVpI1GTTUW1skSKJM/CTnfJBP6U1WaZlNi8dNVtpehLTrRG2XIFDk60V074mA86yUabDeiQfacxHy1R1q7jvpuwRyXZ+UAHccv+pozCvuttLIfwmkjSbS41TVx7u5SR5eZm/CoO9FS+KX2Ujy6+jSuHrM22mJG4GWJf8/8ASu506KDUX1QFg6W7Rle7Gc0RjXkjxzDYfN4Uk8f8e6ZoljPZIWub2QcvJH0X1Pd6Vo9vbGl5Mx33Xt+DvwPCJ9XuLjGcEkH1oxxva88EUwXvwT+1KPse4qstTuZrFlaK8K845ujjwHpWg8SwG404qDghhvS04msDT8jN5VXUJrwL/BUWHnnk6RqcGknjqYtfMOnMcgeVaPotvDYaVO7tkHqWGKzjjYLdv7zDG69ngF8YDA+VDctQkws0qzNgzhy3FxcKCOlblpcKrpscZG3Lg1kPBVr2ssPK+SzMGBToB35/iti05la3AVs7midMvk2C6t8Ize7R9H1a80/UiPdbo5jcDIAz8J+lLN37xpt8FVQXSQMrA/qD4Hb861vi3RYdY051aPM0Q5oyo39KzK7gVba3t4kZ5VypUjO2TQ8uNxWl4GenzLJG35DWs8Swatwx7ndBhdAjBUbEg7E0YupotS4Fjk27SOMBvFSKRGtuW0kmkDCSORVKkYxnxpj4QEslndWMiPyyoQMjABI2/iuK6fDJURM8enst+zOyh96upuyAdQOV6f7gRmBxModCp5lPQik32b8yi9hlQpKjYYEYIo3xBeG3jnjjfEjRqVBPmaPipY8HdQr1EvJ1GkJfE3DkPvhksk5Iy+CD93anLg2JodHCEgjmOMUGlSW50UHDNM0pzgHc0e4YhNvp/ZNnYkgkYzVMO/y7LZ3/AMtMWuPpZW1G3WJ2RYEOSO/P+lLuk2/vuowxIX5EkGQfvYORR3jO7spNVe299txMoAKGQZBPlRDg7Ruyc3D45fEd9cpVWXQzjyzjwb/g5R/IO7bp4VxLIEXLbb4ruNhtQ/W7uCzsu1unCpzqoJ7mJwKeptS2ZEpOkhTSVxPKFYOGlYHJ+UZ2pV9ocUazKz5YsPp1onq5msHveQkM0LshB6EKcVhGo6vqV5JzXd9czNjftJSazOnh5N7NPPkWJoetEuI4b1G3HxbnwrYri6t7vRYX95AaH7bYgtyqMscelfKnbS5/vH/7jTRwBcXA4hjjhkbnngmhGTn5o2A/XFOTg15fkVvqO7WkaRwjcw6zf6nrF7bxztf3SQ2/ON4UXfbw2xXNxqcr3E3KwYCRxv3fEdq8uG7WTR7eCzN0IoLIm51GaPGDIRhYQfLbPnmg100lzcPM13fQK5ykNu/Ksa9wx49/1pfJW3o0OnXZPjl+QtFucUb0mPLr60GtwCwxTVoltsrYpdLbOW9IscSXEdrpXLI2OfAX1NUuCuS21WWONV5OTlkf/F161V45uo4RCkhHwjKD/F3H6daoW8tsllDDJG0qj42POVDMfHFHX7r6BrSwv7ZqElxbAFXljAPi1fM3GJhN5ddipES3DiME5wOY99a7aavbQxrGmnQgAbZ3IrHuNJUe+lMSBULk8o6bmn5pUZlQ58hj2LzrFxxadopYMkgBA3zy1vWu3jPp9yESWPsyBzsmA3p4182ezvU/6ZxbpkpTm+2C+mRjP619Ga1eC50yY4CqDjr1oeZ6hl8C3kRi3E/FWv2+ty2GjXU5Ts0DwhQwJxkk59etLWpcWa20vu+poAVH92V5PrtTLbT28lxqFyJI+0a5ftCxGwBwB6YFJHFGoRahqXNAcxxryBvxedSMcuFtHbyUrbTHvhTiyS2srCUWEkr9vLhYX3OAM9etbzZshtkUxtD2nKeu+4zXyPw/DJd6vZWqOwEk6qBzbAkgZFfW0JDwLy7tGRj6VZQpfBWrq/JZ9zi+9zt6uaT+L9JMbSy6chSaRQcJ1YA702XGoJBMY3UnAzkUK1mWK/gHJzLIhBBPf5VzMu6dFsNObTM9t0aCGZrokc8icplGeQ4OMg0R0JrqBpA3M0plQkg/MuO6quvWjLcMqAlJPjz5iqenXEtv8DFi5kVwSegGdv1pFVp8mi53O0PmnSpBxdJbxsA01v2zqTuMkEZ/8q68V3Qg1O2B25lKjPjg4/Ws945Oopx1pF7pF6bO4k0xW7Y55TyuQQR3921WeLOIYLvWiWuBLFDGsfNH99gMk4HnR8q/5a+xbDzl2/SNI4fR7fh2E3APayZY565J/wAqKQTqFkbBwo5jjwArLX9pDQ2sMEOmo0MagZeQ5NMnCnGdhqrC2uGW2mfIVHb5sjoDR8dTpIBlim2zCuM547rUYp5jIlzIZHcEDIBclAfoa2D2H6pfT6PNp96/axW5DQTHOSh7t+7NYLqkMlvrF1E5JZJ2UEnOcMQK2v2Ke+QXN1BdMVjjt4wiEfKpJI/eiLQDTNezQziTSl1vRLvT3YJ2ycquRnlPUH86IB16BgfrSr7RuLIeFtCaUMvvU+UgUnfPj9KscFeRZJNEjimmjnuLQvaTyKcgsNs59DXz7P8ACxHgcVrfsu1H+p2+r2TsWkUrcKxOcnoayvVo+zv7mP8ABK4/8iKUwz25KQ3mruxyynRbhy7msdWgubZis0ZJQg9Dgj+aECr+kqZNRtY1B5nlVR9SB/NM14Fpemhu0/U5SI7SdpWg7TtJETcyMf57qYrziY6fcNb3E8WkyDB91MXOwB6FjvvihyG1h1mbQ0iWNoWMcs7HLvKDvv3AHuoZ7SdGudF4okijVpo7iJbhXKgk82c7+oNLz06a3Q7k6ypfxWx4s1+OnbRUAhUkUn2CZYHzp0009naE9CFNJY/IfK+DMfaBeCfiSO3ZvssFTnoDROyjaTQ4rxmXCExS/wCBl23pC4r1J5OILuYMD2VyMen+xTzwbcQ3s2q6XMeaORQzIT1BAz/nTNrt0wE1vg7G4iEbMJFwF65rJNVvGu7qQpkrznf61oOqcLNaXMkKSAYOBmbGx6Gs6vLWW0ubiKQbRtjAOx+tHxLQDM9nGmXJs76CfOGjkVgfQ19HXl6kmgQyIQRMob1zivmuKCR5VULzO5AVR3k91fSegaMllw1p9lqIM1xFEO0Zj8pO+B6bflVc/M6O9PSmts+cdZUx6lcowxiVhjv6mqOabvajpqaZxbdxwoVhlCzIM/iG/wCoNKHXFGj9UBv9mH+C7+303iOxvbmCSdIZQTGnUnuwO/rX1XZfFjlGzDO9fIWmTTW9wtxA/ZGJgwmH3SDkf+q+hvZl7RLXiSc6beRi3vwgMZz8M4A3x4N34ruuTm+Bm1K6hbUriIOOeELzgnpkZ/alTWuMtI0tuR7hZHzgrGc49az32u6vcjjXVLW2uHjhDRqyq2ASI1z+9IDStkjJ3qrXJdVwbtp/Fmm8Ry3NlbKVljgMyE/exjIH70NluWgjSUx5djkg91ZNoOsS6Pq9rqEQJML5Zc/Op2ZfqM1susRwPFDPZfaQTorxMN+ZWGQaUz49NND3TZdrTOOIbT+0fDK3Ft9lf6cpJ5RkvCd2H0IB/OkOwjBT7Ub+GPy/34VpfD0V1at23OsZxgoRzZHgaWeKtDi0oRXdlFy2E57N0U7wSdf+1huB5HyqNU45OQ4/K0gNIsbR9mo286GXlu0eZEfGPyr0lm7KQMTlT0PcfSqV9qPNHhelCju2M5VCR4SdheTqLgfEMDnBwafuGeIv6bfsJoUYXARQ6nBIGw28sVmgY84KkZbxpxvEW30rSb6d1HZ3BQ8nftmmq3rgQjXdpjPxd7SRpbvaadAzXGN3kJAFZRr+vajr1z2+p3BmKjCA9F9K0PibQ4tf4aOr2iBrm3XnIB3ZO8fSsoJydunjV8V987B5pcVpD17Fp+z4weA4AuLaQEeOMGlLigj+v6ljoLqQDA/xGrWgX1zoNymqwSBLkIyw7dMgjNA7mRpJWd2LuxJZidyatM/N0UpvsSOnWiOgoz63pyK3KWuohnw+Mb0NB3pp9nNkb/jLSoAhYCcSMB+FfiP7UQGFtOI1DiW8vpSHL3ckvN4kuTT7xd2msXlpc+7QnltVTLeTMf5pNt7KbTNWu4Z7doG7ZiqN3KScfpWgWqGeytmCj+7wc+pqV4LzKb5KumKSR60zvKINLlkO3KhNBdKhy3QVY4uufceGruTplCNqy8S5NHKzAdWm7XVbt85EknN+tN/s8vf+ZhlgDKioc9/w4pCkkLTKxPXrRXh66a31aOVSRyEHIp253AnD+Yze028in4nlW2kyI0VGKn7w60slHubQIgy/NuxrwnlMs7ysSWZicmr2iyt2jQgfN8p86rHGguWdyGvZxo5u+KoJZFV4LAmVs7Bm7v13+lbRc6hIXyIV8cZIzSrwfp/9I0ZA45J5vidsbjyoxbK8lysbSuyueX4+ue7FVv5MHC7VyZV7YLtbvXrfCBeztVTzzzMf5pFSNQvNLkJ3AdW9PLzrffaXwvDPw1d3zLAJrZFlV5MDp1XP8d9fPsjFnJYknxNMY/GmAvXdwdnkZyAcKo+VR0FHuB9Rh03ijS7y8aVbeG5RnaLGQM47+7J38s0u1YspRDcxOyBwrAlWOxGRVygwccXi33GGtzq4YNfShT5BiB+gFLwbLb13umM9xJIeruzEepzXmSE7q4X9HcDAyAPrWr8Baoj2VrYtIzLAnNCGOdifjHlhifTNZNG23MelG9Gv5LC3M0BxMsoaPPQbb5HhVLLwm3pG4ajrOn6bAjzOUZ/kTlyzeQA61XYXHE+ganb2qrFPJHmOGQc/ORuPRjjYjypTXTLyFluL9+3llQOJAcgqRkY8Bjuo/wAO6h7pdI/NhQelKVm50Nzg7Vv2ZA99IjMjKSPvIfH+DmqszMqlk5mjJ3J6r5Gnb2x8P/07WU1izTFlqeXPL0SX74+vzD1NIEDssmx6jB8D600pXlC15KfDL1gskikL1G+T+1GdTuJZNGto2B7Mz8oHXuz/ADQyNUii7SAAyLuUP3fNfH9/WrVyXm0yMpKuLVueVSNxzEAfUbD61yiY02+DQOF9Vgsba300faJIhjkDH8QxStqnAE+mLLc3Uo7DnIRV6nJ2odoVxI99zjPwfH83QU78fa06abZyXicvR1iX7z46flS0KoppDd9truaMy15kjmW2UfFGPiPgfCg7GvW6uGuZnlcnmY5xmvHNPStIzqe2cinz2QXaWPFsEzHDN9ipx05utIgwOu1MPCVz7nqMN0jYeGRHHqGBqV4OxyzTOP7XVoNfury7tZJbVGCQugGMdcUuHifX4MRWdsVhUfCGUk0xe2l7sTabqlleTe5XcfJKiv8AAsi7/ngn8qzEatert71L+dUdPwgszxtm9aRHgClz2w3vu3DiwAj7VsU1aUBis39t9w/NaQfczn9KUwLkYzPyZW/VDRHR0aW7CIpZ3+FQPEjahjHYetGuFZTFq8DqBzI6MPXmFN3xLFYfyQR07hPWL29jtTaSQ83V5lKqKfND4AttHv4Lu6vFunVMiIqVAbxpjtb2W6jjeT5iAdulS/mYX0ajoU//AFSitsboIKlpMvZpEscnd4/nXfRLfF+EIDBN+ZugoYzMWCqxUhvmHXI76Napz2y9lA/I/KDJIFHxnHh3USFyApin7c9Vsn4ahsIzLLKZwweNsIhAPzfi9KwUkd1azxxJLcaVcxXMjSBVLrk4AI8qyVhg4pmHsBS0zipUqVYqd4z+Xd5V2wOUButcxkY6V2kwQNq4dR5K3LtVy3lXsXVjvkECqcgANcocMPOuUtl4py9o2fhC7GscFpGT/wARYHsz/wDQjK/yPpXRG7OWg/sfuHfUbm0beKe0fmHmhBB/Uj60avkEdywXuYis7KtWaWKm5GOSxTi3hW80SZh25Xntmb7sqjKn0J2PkawCRJLeeSKaNkkjYo6sMFWGxB/I/lW4cO3MkN6hQ4yRSX7ZtJtrLjFbi3HJ/ULdbiRR0D5Kk/XGfWmenvc6Yp1GPVJr2JlgS8gYY+y+LOemKvGVTZ3a7B5Aq4Oyuc5/PavNI1g0uRk6uwUnyqpI4e2CFdw2S3j0H81b9mXhrHD+2XtNdbWSK5eMP8Q5gfHzrnjXWZdU1Upzt2EACKM5BONzU0uTt9Mvo5FBaKLtEfv2PT/Wl2WQuxY9WOTVon5NgMlPt7TqalcYqCjADt1HpRTRg/N8GeaQgKPE5oZHs489qZuEoo5tSs1ddlYsPpVb/Uvi/ZGp8V2tvqPs6GFKXVuizBTkc5Gx/TNYbJIxclendW68ay+58HXEcSjaEID5GsPZsMQAMCqSwl/R/9k="/>
          <p:cNvSpPr>
            <a:spLocks noChangeAspect="1" noChangeArrowheads="1"/>
          </p:cNvSpPr>
          <p:nvPr/>
        </p:nvSpPr>
        <p:spPr bwMode="auto">
          <a:xfrm>
            <a:off x="155575" y="-509588"/>
            <a:ext cx="1600200" cy="1066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2" name="Picture 18" descr="http://filene.org/filestore/1617/i3_recruitment_Raising_Hands_small.jpg?1238602479"/>
          <p:cNvPicPr>
            <a:picLocks noChangeAspect="1" noChangeArrowheads="1"/>
          </p:cNvPicPr>
          <p:nvPr/>
        </p:nvPicPr>
        <p:blipFill>
          <a:blip r:embed="rId3" cstate="print"/>
          <a:srcRect/>
          <a:stretch>
            <a:fillRect/>
          </a:stretch>
        </p:blipFill>
        <p:spPr bwMode="auto">
          <a:xfrm>
            <a:off x="0" y="762000"/>
            <a:ext cx="9144000" cy="6096000"/>
          </a:xfrm>
          <a:prstGeom prst="rect">
            <a:avLst/>
          </a:prstGeom>
          <a:noFill/>
        </p:spPr>
      </p:pic>
      <p:sp>
        <p:nvSpPr>
          <p:cNvPr id="13" name="TextBox 12"/>
          <p:cNvSpPr txBox="1"/>
          <p:nvPr/>
        </p:nvSpPr>
        <p:spPr>
          <a:xfrm>
            <a:off x="0" y="3718679"/>
            <a:ext cx="9144000" cy="3139321"/>
          </a:xfrm>
          <a:prstGeom prst="rect">
            <a:avLst/>
          </a:prstGeom>
          <a:noFill/>
        </p:spPr>
        <p:txBody>
          <a:bodyPr wrap="square" rtlCol="0">
            <a:spAutoFit/>
          </a:bodyPr>
          <a:lstStyle/>
          <a:p>
            <a:pPr algn="ctr"/>
            <a:r>
              <a:rPr lang="en-US" sz="6600" b="1" dirty="0" smtClean="0">
                <a:solidFill>
                  <a:srgbClr val="00B0F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I Love Jesus,</a:t>
            </a:r>
          </a:p>
          <a:p>
            <a:pPr algn="ctr"/>
            <a:r>
              <a:rPr lang="en-US" sz="6600" b="1" dirty="0" smtClean="0">
                <a:solidFill>
                  <a:srgbClr val="00B0F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He’s my Lord and Savior</a:t>
            </a:r>
            <a:endParaRPr lang="en-US" sz="6600" b="1" dirty="0">
              <a:solidFill>
                <a:srgbClr val="00B0F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4" name="TextBox 13"/>
          <p:cNvSpPr txBox="1"/>
          <p:nvPr/>
        </p:nvSpPr>
        <p:spPr>
          <a:xfrm>
            <a:off x="1524000" y="152400"/>
            <a:ext cx="6150786" cy="646331"/>
          </a:xfrm>
          <a:prstGeom prst="rect">
            <a:avLst/>
          </a:prstGeom>
          <a:noFill/>
        </p:spPr>
        <p:txBody>
          <a:bodyPr wrap="none" rtlCol="0">
            <a:spAutoFit/>
          </a:bodyPr>
          <a:lstStyle/>
          <a:p>
            <a:r>
              <a:rPr lang="en-US" sz="3600" b="1" dirty="0" smtClean="0">
                <a:solidFill>
                  <a:srgbClr val="FF0000"/>
                </a:solidFill>
              </a:rPr>
              <a:t>Raise Your Hands if you can say</a:t>
            </a:r>
            <a:endParaRPr lang="en-US" sz="3600" b="1"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jamesfnichols.com/divorce.jpg"/>
          <p:cNvPicPr>
            <a:picLocks noChangeAspect="1" noChangeArrowheads="1"/>
          </p:cNvPicPr>
          <p:nvPr/>
        </p:nvPicPr>
        <p:blipFill>
          <a:blip r:embed="rId3" cstate="print"/>
          <a:srcRect/>
          <a:stretch>
            <a:fillRect/>
          </a:stretch>
        </p:blipFill>
        <p:spPr bwMode="auto">
          <a:xfrm>
            <a:off x="2209800" y="1905000"/>
            <a:ext cx="4800600" cy="4800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data:image/jpg;base64,/9j/4AAQSkZJRgABAQAAAQABAAD/2wBDAAkGBwgHBgkIBwgKCgkLDRYPDQwMDRsUFRAWIB0iIiAdHx8kKDQsJCYxJx8fLT0tMTU3Ojo6Iys/RD84QzQ5Ojf/2wBDAQoKCg0MDRoPDxo3JR8lNzc3Nzc3Nzc3Nzc3Nzc3Nzc3Nzc3Nzc3Nzc3Nzc3Nzc3Nzc3Nzc3Nzc3Nzc3Nzc3Nzf/wAARCACnAKcDASIAAhEBAxEB/8QAGwAAAQUBAQAAAAAAAAAAAAAABQABAgMEBgf/xAA6EAABBAECBAMGAwcDBQAAAAABAAIDEQQFIRIxQVETImEGFDJxgZFSwdEWIzNCYqGxJOHxU3KCg/D/xAAYAQADAQEAAAAAAAAAAAAAAAAAAQIDBP/EAB8RAQEBAAIDAQEBAQAAAAAAAAABAhEhAxIxE0FRBP/aAAwDAQACEQMRAD8A9QCSQKVpkXRPVJdU6AYpqtOSoB2xNpg7huqnbBRknbHfGWjt5gs8eY2b4eJoJ8tt5pBo5c06qvjHEHAhRLnDlumFxUboWeVqoT2add9jt9u6ry5vIwMfQeasdkg1mVjG8TnAD5popPErhaWtIuz1+Sogjjje54aOIcyTauaQxpdYDQLv/KAuB8wHZSJqiqWyBsXiPsWdu+/JTa0k8R2H4bukBbYqktkw7p0AkycpkAikkUkwYkBOOVqBTg0kEwdkqNKFpy48mAfVAM4GrLqKHZWX7sCB4spJ28MDb05LbLGHipSXD8I2H17qDmADhA/8W/qlTczlPkypmmcyRht1GPPf6qh76JEQIPINeSK+wRvOwcU8XvT5G9nBxAC5PV5oYyBjTOdK0+Yh5N/MFTbwuTkUxtY8GXwppHxl1UHb38u4W+TPa0iR5HASB4kfL7LinTZmaDCWcTCbsj9FMYecIuAOeGnnb9vso/SRf5WurfmQvyQ5mRYc08TCdtvQrG7XYIMi2uEja3YDuD6fouRlxsqIvc8+W9je47oXkeOPiBu9qrl6FH6Q/wAq9Yw9WxXsY4TNkB+OhuXddlbHmNlyGtLgC11sj5k31P6fXovIsfU8rHJAeQ0kOLTyJRzSPaGM2zJaYg47PaPh/wDuaqblZ3Fj1KJjWkOcfPXXotNjk0rmdM14Shone1wfHYlaLF7bHsUbwpjI0lwoNIoeh3FnurlRY28k6jY6G/VOEyOmSJSQCSStJAVG0/JSISI5IBgd05KQTGxv1PRANuXeixZ+fBiMcSbc0WQDyTZ0/CwlzgyIbWPicewQmKJ2ZKJHCom/C3ue6jWuF5zyGZOVqWqSkCPw4twAR0U8XQGF4fKA7uO66SDEa0bbK8RtHILG810TidQLj06NrQ1kbQPkmkw2tFcvlsixFLLMATulcqlAsnAsGyaPdyD5eksva/sF1UtUsU4FWQpuV8uC1LT2xSi2Hcc6Qp8ZjcANq3Ng/ZdxqMYLeXRc/mRtN30Sl4V6ysOLnzYsnHG5d37L+04yHtx3t4parnyr/K8/kjokhVwvlgnbJC4skabaRstc6c+/G94gmjnbcZuhuNrCtBvluO6829ntbifw+I5wmO5Fmj1v7+i73Dyo52tcxzhxDZppby8uazhttOohLdMJJJkkEerAtMpA7JIBqVM8jYoXySEtY1pJP0V/osmf8LA4jg4rdfZoLv8AICDgEWz5mQPG8vHZ4fwMHT5lFoYWxsAaKWDRP3zJcp25keaPoOSLAUsb3W+ZxDtFBM80ExdSg94olKqkRe9ZZHElIyBxNFNwklS0nTM+zax5BrmieQzhjJAs0gWWydz6A57pVU7Y8t12geXHVo9IzhHmO/ZDMtgo/ooq5QNzbtVlm4JANbrVM3zGlU4bJxOowHIkx52vicW0dqNFem+yedFn4rXY2W6B4d+8jeLaHeg6Xz2IXmU8PEdvmPRHvY7O911JrXFrWzDhNixfSwtcXhzby9ZbHMPjmc4j8IH5q1jyQQ7Z3bus8DnBgo2PRx/NX7O5gX6lbMFliklAEckkyXfJJxUAd0ru0GsQj2kyGwYBdZ4neUAetf8AH1RUndAtcInycdjh5WuLgPXv/hLXUPM5q/S4/Dw2A9FZPOY9mCynbGWQtYNgBuoSFjB5zW17rB0wOyNRlaaIpY5NSc4U5/PspahnYjL4nCjtytUYb4chwMQad/RRc1tPnIlpLZJA57weHoFPNm8IOo0RyRHDiDIhtWyAe0MoiaaJ+ir14jOa50o1DVeGJoDtyN6KCHVMiR3ldte9rHjTjIzAx58vOz2XV4jMRsVxwmUjm4NFfcqZm1rbM/wHZNIRZF+hCrychpZTmgH0CIahqeFGeB7fDPIBzfzGyDZMscrSWkUeRCmzg5A6cAvJFKh7fKVY9vC+wdk4pwpEGoHE8LrKs093DqEI5AvCtngo8VWFikeYJWyj+V4IWkrHUew4WSRC1rnWW7Weq1e8i+a5PB1HxImua6wQCERizN1vK5L9Hmzf1BJCo8n1tJMnQtO5Tjuot5J+iYOb3KESN8bV42kWGguf8h/uf7IueSx4MYMs81bl3B9Buf7lTr4rH1LJeI2Oc80BzXG6vNqmpT+HhYkz4Q4Dj4aYO5Pdd09rTuQD81TK5o6A9llZ26ca4nx49m6X7QT4p4sLP968QfC8jibdbbgNAG+9k910HsToWt4uZ42ovZ7vzDZHcTz9Rsu4kPGaIAHZWRujaCGnetz2TuoMyzu0ppeCM2aXJa1mROJbIdtwjOsZ8bMe4xRG3zXEaw2ednit69lhvfbo8Xj65qEeG2Z7mMe5oeKDm7kbrdN7N6llMiA1ESAONsktgDdtgBYv1Wb2XmEuV7vLtIO675mPwNsDor8d4iPLmfHlUvsL7QxueW5eKGlx4QZnHy9L2WvB0XV8QcMwgkFfyvI3+oXos4oG/sheTkMaDYCetSl482fHJSYeQP4kfD8nArOWOY6ijmdktfdbITM/ics+Wnd+moPjrqgupAs4q7o0xC9XZRA7lOVnqCOi5ZGK1t/Cf7I3Dleq5XSXcA4Si7JOHkts1y6y6CDIoc7+aSExZJ9UlXKPV6nwkBKlM8kq2WiVMhDWknkFn06/c43O5utx+pJV+U24XjrwkD7LLppc3T4g424Ag/crPV7a+OTi1e9+9BZ53hotWOKwZz6GyztdGcsmTmOD6bzQ3X8vUocBkGnkNmkPxlaMaPx81t3sV0JaxtFzGnh5WFn63U+t55J49TpwuLperxaYWZ80mRkPJcLPw30HogcWNqmn5YZNkSmA/FFJ5x9Oy9Ky3l0jeEW0cygmRJHxNBI3JU+sV+tvfDkMcvZrUMsMcgY07uc0i16hhSeLiA+gK5SThD+nNH9LyQ6HhFWArxOIz8mvfs2a7htc3qE3NH9Qds4rmM42XKdRp4/gbNKS6lSTZSlNOtRaSTuph7i1o3QvWXPDw1gBtFmoRqktZEnCA5zQPL+abOTmqY8h2P5nkcuQG5RXEyGZEDZWbA7V2XOZL3eExzj5iUW0XbE838zrTzbyPL48+nIwDSSra60ls4XspST9gkt2St7bYb7LMGCOMNHe1s6b8lmnHCo1GnjvbNIhuoWGkjfZEXndZMoNoFyxrqzWfTYRC100pAKbIz5J/LjAUT8ZOyrELswHxXmPGGxDdi/9Asuo5eBAwY8WOXEbNbECXfQJfxpJLrmsuUMuQOL85zGuFbNAQOWBsB43Z85rkCR+ilny5peQzAlFnlI+vyWUYup5F8OHGD/VZUOyesnaD9XnZOBCx+RHdEAbgLqdEyvGAcywerTsfsuYiGoMf4c2Ls3/AKX6I1gvLA2QAg9ehCcrm8ll+DecbjJXN5x3cjM2QHxWEDy3cRKLSwGSblJg3VjmqIG6lWr0sC5HVJ61eZ7DtsOf0XVTSCNhcTQA5lcxk6c903jNc1wc436dVSM/6jl/vfd2N5uso7hRiGJkfYIXiRiXI8Uj93GOFnr6orHdbqsTvlH/AEb69Y0sPoklGktHI9qB3SvuoNO5UrWzI55KuZvFGe4UidweyTwCCDyOyVOXihswAQ/JBcQAikkL2sIeQ49wOixPZusbHVjXLOyDxWCM8loix8XDa58cbA8ii6typwigeix55cJG8J8ouwoq53UG8MgLni73KxT5LMd52G60xiTwmk7EgmkB1VzzJt36KbW2ZOV2RJ/qQ9g2dtsskuRTzVC1bAz/AElyHzB3O0PyHW40p5Oxq94tvNZZDdqkOIUJJtkCQ76VRcAVW+b1VEk4AO/zTha6jBrOQ50jIW9PM71HRTLI8nDDZHURRQ7xDPkySHqdvktUbVp6c9ueeazpoiAaKaOEDotcY5LLGDS2RDkrk4Y3XN5rTE2wkrYWjhGxST4RXr/JSGxTcxsN7SL2h1E79qtaoPyCZxsp3Vwjek7G8W4IKAqfRBtYsmCrewX3CIugee3yVb45KrgKVnK86ub0DslbytVzU6yCCrNS06aR3HA0tediOiFzabrLf4ccTx6uI/Jc+pZfjqxc3+r5cgRxlu1gUgmTT3WStb9O1p3xYIP/ALf9lnk0fWn8sWFn/dIT+SizV/jaXM/rFI62loP91hmIbzIRB/s3q8lh+XBGP6GEn+5VZ9i5n/x9Qndf4QAFPppXvj/QWfLijsOeAhk+qQAkNks9hv8A4XWt9hcS7eZJD3ebV8fsbjM2a2lUwi+T/HAu1Bz9mscOxIITTPkdHV/FzXof7JYwHmbZ9VD9jMfJfwwxEu/pPJXmWVlvXM+vPo46A2pamNrmF6bp/sZpmlQv95YMmd+4dIPKwdh+qFal7M4sgMuOPdugAGzj8lt61y+0chGw/Za4RfTkur0r2NYQH5UnH18poI5+y+C1lNx2fM80546V1HCxADukuzdomKzYwD7JJ+lL2dc+m0AFlcSH3yvkTvaSS04Sv4C1tu+I8lZFFQ4jzKSSAnuORUuI/wDCSSAjv6H6JX/T9kkkcBHib1CkQCOaSSAi6NpG7QfmFTJiwv5xi+6SSOIOWd+Azmw0s78csG/Lukko1mLzq8pQ4XiniJ4WDmVrPhY0RDW0Bz9UkkYg8lvILnZYeQXgkHZrO/zUIsZz3tlnNuAsAcgkkriG8ENNAVsrWTFruFJJUR3lr9jsTytJJJMP/9k="/>
          <p:cNvSpPr>
            <a:spLocks noChangeAspect="1" noChangeArrowheads="1"/>
          </p:cNvSpPr>
          <p:nvPr/>
        </p:nvSpPr>
        <p:spPr bwMode="auto">
          <a:xfrm>
            <a:off x="155575" y="-639763"/>
            <a:ext cx="13335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0" name="Picture 4" descr="http://www.ed2010.com/files/images/sad%20baby.thumbnail.jpg"/>
          <p:cNvPicPr>
            <a:picLocks noChangeAspect="1" noChangeArrowheads="1"/>
          </p:cNvPicPr>
          <p:nvPr/>
        </p:nvPicPr>
        <p:blipFill>
          <a:blip r:embed="rId3" cstate="print"/>
          <a:srcRect/>
          <a:stretch>
            <a:fillRect/>
          </a:stretch>
        </p:blipFill>
        <p:spPr bwMode="auto">
          <a:xfrm>
            <a:off x="228600" y="228600"/>
            <a:ext cx="3047999" cy="3047999"/>
          </a:xfrm>
          <a:prstGeom prst="rect">
            <a:avLst/>
          </a:prstGeom>
          <a:noFill/>
        </p:spPr>
      </p:pic>
      <p:pic>
        <p:nvPicPr>
          <p:cNvPr id="29702" name="Picture 6" descr="http://tamerakraft.files.wordpress.com/2010/02/brokenheart1.jpg"/>
          <p:cNvPicPr>
            <a:picLocks noChangeAspect="1" noChangeArrowheads="1"/>
          </p:cNvPicPr>
          <p:nvPr/>
        </p:nvPicPr>
        <p:blipFill>
          <a:blip r:embed="rId4" cstate="print"/>
          <a:srcRect/>
          <a:stretch>
            <a:fillRect/>
          </a:stretch>
        </p:blipFill>
        <p:spPr bwMode="auto">
          <a:xfrm>
            <a:off x="3429000" y="533400"/>
            <a:ext cx="2819400" cy="2819400"/>
          </a:xfrm>
          <a:prstGeom prst="rect">
            <a:avLst/>
          </a:prstGeom>
          <a:noFill/>
        </p:spPr>
      </p:pic>
      <p:pic>
        <p:nvPicPr>
          <p:cNvPr id="29704" name="Picture 8" descr="http://mimi.mlblogs.com/Confused-Pic.jpg"/>
          <p:cNvPicPr>
            <a:picLocks noChangeAspect="1" noChangeArrowheads="1"/>
          </p:cNvPicPr>
          <p:nvPr/>
        </p:nvPicPr>
        <p:blipFill>
          <a:blip r:embed="rId5" cstate="print"/>
          <a:srcRect/>
          <a:stretch>
            <a:fillRect/>
          </a:stretch>
        </p:blipFill>
        <p:spPr bwMode="auto">
          <a:xfrm>
            <a:off x="381000" y="3505200"/>
            <a:ext cx="2514600" cy="3160015"/>
          </a:xfrm>
          <a:prstGeom prst="rect">
            <a:avLst/>
          </a:prstGeom>
          <a:noFill/>
        </p:spPr>
      </p:pic>
      <p:pic>
        <p:nvPicPr>
          <p:cNvPr id="8" name="Picture 10" descr="http://www.artandartdeadlines.com/wp-content/uploads/2010/08/Rejected-Art-Award.jpg"/>
          <p:cNvPicPr>
            <a:picLocks noChangeAspect="1" noChangeArrowheads="1"/>
          </p:cNvPicPr>
          <p:nvPr/>
        </p:nvPicPr>
        <p:blipFill>
          <a:blip r:embed="rId6" cstate="print"/>
          <a:srcRect/>
          <a:stretch>
            <a:fillRect/>
          </a:stretch>
        </p:blipFill>
        <p:spPr bwMode="auto">
          <a:xfrm>
            <a:off x="6286500" y="838200"/>
            <a:ext cx="2857500" cy="2409826"/>
          </a:xfrm>
          <a:prstGeom prst="rect">
            <a:avLst/>
          </a:prstGeom>
          <a:noFill/>
        </p:spPr>
      </p:pic>
      <p:pic>
        <p:nvPicPr>
          <p:cNvPr id="9" name="Picture 12" descr="http://www.improve-mental-health.com/image-files/depressed.jpg"/>
          <p:cNvPicPr>
            <a:picLocks noChangeAspect="1" noChangeArrowheads="1"/>
          </p:cNvPicPr>
          <p:nvPr/>
        </p:nvPicPr>
        <p:blipFill>
          <a:blip r:embed="rId7" cstate="print"/>
          <a:srcRect/>
          <a:stretch>
            <a:fillRect/>
          </a:stretch>
        </p:blipFill>
        <p:spPr bwMode="auto">
          <a:xfrm>
            <a:off x="3810000" y="3505200"/>
            <a:ext cx="4343400" cy="32575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0" name="Picture 8" descr="http://www.pbs.org/wgbh/nova/einstein/images/lega-emc2-l.jpg"/>
          <p:cNvPicPr>
            <a:picLocks noChangeAspect="1" noChangeArrowheads="1"/>
          </p:cNvPicPr>
          <p:nvPr/>
        </p:nvPicPr>
        <p:blipFill>
          <a:blip r:embed="rId3" cstate="print"/>
          <a:srcRect/>
          <a:stretch>
            <a:fillRect/>
          </a:stretch>
        </p:blipFill>
        <p:spPr bwMode="auto">
          <a:xfrm>
            <a:off x="3962400" y="228600"/>
            <a:ext cx="3087583" cy="2286000"/>
          </a:xfrm>
          <a:prstGeom prst="rect">
            <a:avLst/>
          </a:prstGeom>
          <a:noFill/>
        </p:spPr>
      </p:pic>
      <p:pic>
        <p:nvPicPr>
          <p:cNvPr id="33807" name="Picture 15"/>
          <p:cNvPicPr>
            <a:picLocks noChangeAspect="1" noChangeArrowheads="1"/>
          </p:cNvPicPr>
          <p:nvPr/>
        </p:nvPicPr>
        <p:blipFill>
          <a:blip r:embed="rId4" cstate="print"/>
          <a:srcRect/>
          <a:stretch>
            <a:fillRect/>
          </a:stretch>
        </p:blipFill>
        <p:spPr bwMode="auto">
          <a:xfrm>
            <a:off x="609600" y="304800"/>
            <a:ext cx="2362200" cy="2556353"/>
          </a:xfrm>
          <a:prstGeom prst="rect">
            <a:avLst/>
          </a:prstGeom>
          <a:noFill/>
          <a:ln w="9525">
            <a:noFill/>
            <a:miter lim="800000"/>
            <a:headEnd/>
            <a:tailEnd/>
          </a:ln>
        </p:spPr>
      </p:pic>
      <p:pic>
        <p:nvPicPr>
          <p:cNvPr id="2050" name="Picture 2" descr="http://www.smh.com.au/ffximage/2008/05/15/How_080318120458019_wideweb__300x375.jpg"/>
          <p:cNvPicPr>
            <a:picLocks noChangeAspect="1" noChangeArrowheads="1"/>
          </p:cNvPicPr>
          <p:nvPr/>
        </p:nvPicPr>
        <p:blipFill>
          <a:blip r:embed="rId5" cstate="print"/>
          <a:srcRect/>
          <a:stretch>
            <a:fillRect/>
          </a:stretch>
        </p:blipFill>
        <p:spPr bwMode="auto">
          <a:xfrm>
            <a:off x="6019800" y="3048000"/>
            <a:ext cx="2857500" cy="3571875"/>
          </a:xfrm>
          <a:prstGeom prst="rect">
            <a:avLst/>
          </a:prstGeom>
          <a:noFill/>
        </p:spPr>
      </p:pic>
      <p:sp>
        <p:nvSpPr>
          <p:cNvPr id="6" name="Rectangle 5"/>
          <p:cNvSpPr/>
          <p:nvPr/>
        </p:nvSpPr>
        <p:spPr>
          <a:xfrm rot="20977227">
            <a:off x="6466785" y="5515731"/>
            <a:ext cx="2101216"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I’m OK</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2" name="Picture 4" descr="http://www.digitalpixels.net/wp-content/uploads/2008/03/male-1.jpg"/>
          <p:cNvPicPr>
            <a:picLocks noChangeAspect="1" noChangeArrowheads="1"/>
          </p:cNvPicPr>
          <p:nvPr/>
        </p:nvPicPr>
        <p:blipFill>
          <a:blip r:embed="rId6" cstate="print"/>
          <a:srcRect/>
          <a:stretch>
            <a:fillRect/>
          </a:stretch>
        </p:blipFill>
        <p:spPr bwMode="auto">
          <a:xfrm>
            <a:off x="228600" y="3352800"/>
            <a:ext cx="2209800" cy="3288393"/>
          </a:xfrm>
          <a:prstGeom prst="rect">
            <a:avLst/>
          </a:prstGeom>
          <a:noFill/>
        </p:spPr>
      </p:pic>
      <p:sp>
        <p:nvSpPr>
          <p:cNvPr id="9" name="Rectangle 8"/>
          <p:cNvSpPr/>
          <p:nvPr/>
        </p:nvSpPr>
        <p:spPr>
          <a:xfrm>
            <a:off x="2514600" y="5486400"/>
            <a:ext cx="1565686" cy="830997"/>
          </a:xfrm>
          <a:prstGeom prst="rect">
            <a:avLst/>
          </a:prstGeom>
          <a:noFill/>
        </p:spPr>
        <p:txBody>
          <a:bodyPr wrap="none" lIns="91440" tIns="45720" rIns="91440" bIns="4572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 got my</a:t>
            </a:r>
          </a:p>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good looks</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Rectangle 9"/>
          <p:cNvSpPr/>
          <p:nvPr/>
        </p:nvSpPr>
        <p:spPr>
          <a:xfrm>
            <a:off x="4495800" y="2514600"/>
            <a:ext cx="2144562" cy="461665"/>
          </a:xfrm>
          <a:prstGeom prst="rect">
            <a:avLst/>
          </a:prstGeom>
          <a:noFill/>
        </p:spPr>
        <p:txBody>
          <a:bodyPr wrap="none" lIns="91440" tIns="45720" rIns="91440" bIns="4572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 got my smarts</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http://www.blogcdn.com/www.urlesque.com/media/2009/04/praying-cat22.jpg"/>
          <p:cNvPicPr>
            <a:picLocks noChangeAspect="1" noChangeArrowheads="1"/>
          </p:cNvPicPr>
          <p:nvPr/>
        </p:nvPicPr>
        <p:blipFill>
          <a:blip r:embed="rId3" cstate="print"/>
          <a:srcRect/>
          <a:stretch>
            <a:fillRect/>
          </a:stretch>
        </p:blipFill>
        <p:spPr bwMode="auto">
          <a:xfrm>
            <a:off x="1752600" y="457200"/>
            <a:ext cx="5943600" cy="585969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1.bp.blogspot.com/_QtiE8vJOuYs/SK-vsr7pwlI/AAAAAAAAAhY/CFW5HZlP8Bo/s400/needhotgirlfriend.jpg"/>
          <p:cNvPicPr>
            <a:picLocks noChangeAspect="1" noChangeArrowheads="1"/>
          </p:cNvPicPr>
          <p:nvPr/>
        </p:nvPicPr>
        <p:blipFill>
          <a:blip r:embed="rId3" cstate="print"/>
          <a:srcRect b="7588"/>
          <a:stretch>
            <a:fillRect/>
          </a:stretch>
        </p:blipFill>
        <p:spPr bwMode="auto">
          <a:xfrm>
            <a:off x="1219200" y="0"/>
            <a:ext cx="6629400" cy="684292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6" name="Picture 8" descr="http://blog.timetrade.com/Portals/11232/images/exasperated-fisheye.jpg"/>
          <p:cNvPicPr>
            <a:picLocks noChangeAspect="1" noChangeArrowheads="1"/>
          </p:cNvPicPr>
          <p:nvPr/>
        </p:nvPicPr>
        <p:blipFill>
          <a:blip r:embed="rId3" cstate="print"/>
          <a:srcRect/>
          <a:stretch>
            <a:fillRect/>
          </a:stretch>
        </p:blipFill>
        <p:spPr bwMode="auto">
          <a:xfrm>
            <a:off x="2743200" y="2667000"/>
            <a:ext cx="2838450" cy="3838576"/>
          </a:xfrm>
          <a:prstGeom prst="rect">
            <a:avLst/>
          </a:prstGeom>
          <a:noFill/>
        </p:spPr>
      </p:pic>
      <p:sp>
        <p:nvSpPr>
          <p:cNvPr id="2" name="Title 1"/>
          <p:cNvSpPr>
            <a:spLocks noGrp="1"/>
          </p:cNvSpPr>
          <p:nvPr>
            <p:ph type="title"/>
          </p:nvPr>
        </p:nvSpPr>
        <p:spPr/>
        <p:txBody>
          <a:bodyPr/>
          <a:lstStyle/>
          <a:p>
            <a:r>
              <a:rPr lang="en-US" dirty="0" smtClean="0"/>
              <a:t>The girl</a:t>
            </a:r>
            <a:endParaRPr lang="en-US" dirty="0"/>
          </a:p>
        </p:txBody>
      </p:sp>
      <p:pic>
        <p:nvPicPr>
          <p:cNvPr id="37890" name="Picture 2" descr="http://www.libraries.wvu.edu/friends/images/studying.jpg"/>
          <p:cNvPicPr>
            <a:picLocks noChangeAspect="1" noChangeArrowheads="1"/>
          </p:cNvPicPr>
          <p:nvPr/>
        </p:nvPicPr>
        <p:blipFill>
          <a:blip r:embed="rId4" cstate="print"/>
          <a:srcRect/>
          <a:stretch>
            <a:fillRect/>
          </a:stretch>
        </p:blipFill>
        <p:spPr bwMode="auto">
          <a:xfrm>
            <a:off x="304800" y="1447801"/>
            <a:ext cx="3174205" cy="2362200"/>
          </a:xfrm>
          <a:prstGeom prst="rect">
            <a:avLst/>
          </a:prstGeom>
          <a:noFill/>
        </p:spPr>
      </p:pic>
      <p:pic>
        <p:nvPicPr>
          <p:cNvPr id="37892" name="Picture 4" descr="http://www.collider.com/uploads/imageGallery/Waitress/waitress_movie_image_cheryl_hines__keri_russell_and_adrienne_shelly.jpg"/>
          <p:cNvPicPr>
            <a:picLocks noChangeAspect="1" noChangeArrowheads="1"/>
          </p:cNvPicPr>
          <p:nvPr/>
        </p:nvPicPr>
        <p:blipFill>
          <a:blip r:embed="rId5" cstate="print"/>
          <a:srcRect/>
          <a:stretch>
            <a:fillRect/>
          </a:stretch>
        </p:blipFill>
        <p:spPr bwMode="auto">
          <a:xfrm>
            <a:off x="5181600" y="1371600"/>
            <a:ext cx="3581400" cy="2381632"/>
          </a:xfrm>
          <a:prstGeom prst="rect">
            <a:avLst/>
          </a:prstGeom>
          <a:noFill/>
        </p:spPr>
      </p:pic>
      <p:pic>
        <p:nvPicPr>
          <p:cNvPr id="37894" name="Picture 6" descr="http://www.granbypdblog.org/wp-content/uploads/2008/09/school_bus.gif"/>
          <p:cNvPicPr>
            <a:picLocks noChangeAspect="1" noChangeArrowheads="1"/>
          </p:cNvPicPr>
          <p:nvPr/>
        </p:nvPicPr>
        <p:blipFill>
          <a:blip r:embed="rId6" cstate="print"/>
          <a:srcRect/>
          <a:stretch>
            <a:fillRect/>
          </a:stretch>
        </p:blipFill>
        <p:spPr bwMode="auto">
          <a:xfrm>
            <a:off x="6096000" y="4191000"/>
            <a:ext cx="2154058" cy="225496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3" name="Content Placeholder 2"/>
          <p:cNvSpPr>
            <a:spLocks noGrp="1"/>
          </p:cNvSpPr>
          <p:nvPr>
            <p:ph idx="1"/>
          </p:nvPr>
        </p:nvSpPr>
        <p:spPr/>
        <p:txBody>
          <a:bodyPr/>
          <a:lstStyle/>
          <a:p>
            <a:pPr>
              <a:buNone/>
            </a:pPr>
            <a:r>
              <a:rPr lang="en-US" dirty="0" smtClean="0"/>
              <a:t>8:00 – Gather. Request people to unwind from </a:t>
            </a:r>
            <a:r>
              <a:rPr lang="en-US" dirty="0" err="1" smtClean="0"/>
              <a:t>hecticness</a:t>
            </a:r>
            <a:r>
              <a:rPr lang="en-US" dirty="0" smtClean="0"/>
              <a:t> of their lives. Place burdens and heaviness on God – for God is able to give us rest</a:t>
            </a:r>
          </a:p>
          <a:p>
            <a:pPr>
              <a:buNone/>
            </a:pPr>
            <a:r>
              <a:rPr lang="en-US" dirty="0" smtClean="0"/>
              <a:t>8:02 – Sing “How Great Is Our God” </a:t>
            </a:r>
          </a:p>
          <a:p>
            <a:pPr>
              <a:buNone/>
            </a:pPr>
            <a:r>
              <a:rPr lang="en-US" dirty="0" smtClean="0"/>
              <a:t>8:07 – Talk about the break up</a:t>
            </a:r>
          </a:p>
          <a:p>
            <a:pPr>
              <a:buNone/>
            </a:pPr>
            <a:r>
              <a:rPr lang="en-US" dirty="0" smtClean="0"/>
              <a:t>8:40 – have communion (Scripture reading?)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Seeking Acceptance</a:t>
            </a:r>
            <a:endParaRPr lang="en-US" dirty="0"/>
          </a:p>
        </p:txBody>
      </p:sp>
      <p:pic>
        <p:nvPicPr>
          <p:cNvPr id="41986" name="Picture 2" descr="http://t3.gstatic.com/images?q=tbn:-qTT8XTY8qOuLM:http://www.btd-island.com/u_ugly_duckling.JPG&amp;t=1"/>
          <p:cNvPicPr>
            <a:picLocks noChangeAspect="1" noChangeArrowheads="1"/>
          </p:cNvPicPr>
          <p:nvPr/>
        </p:nvPicPr>
        <p:blipFill>
          <a:blip r:embed="rId3" cstate="print"/>
          <a:srcRect/>
          <a:stretch>
            <a:fillRect/>
          </a:stretch>
        </p:blipFill>
        <p:spPr bwMode="auto">
          <a:xfrm>
            <a:off x="609599" y="1447800"/>
            <a:ext cx="3948881" cy="4800600"/>
          </a:xfrm>
          <a:prstGeom prst="rect">
            <a:avLst/>
          </a:prstGeom>
          <a:noFill/>
        </p:spPr>
      </p:pic>
      <p:pic>
        <p:nvPicPr>
          <p:cNvPr id="41988" name="Picture 4" descr="http://t0.gstatic.com/images?q=tbn:2HJsqsJXkZrmFM:http://i522.photobucket.com/albums/w341/pennelopemargiejulia/Hillsong-Hope.jpg&amp;t=1"/>
          <p:cNvPicPr>
            <a:picLocks noChangeAspect="1" noChangeArrowheads="1"/>
          </p:cNvPicPr>
          <p:nvPr/>
        </p:nvPicPr>
        <p:blipFill>
          <a:blip r:embed="rId4" cstate="print"/>
          <a:srcRect/>
          <a:stretch>
            <a:fillRect/>
          </a:stretch>
        </p:blipFill>
        <p:spPr bwMode="auto">
          <a:xfrm>
            <a:off x="4876800" y="1524000"/>
            <a:ext cx="3733800" cy="37338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lh5.google.com/sexyhotasiangirls/R0_ZStmPxcI/AAAAAAAAFsM/QikB7taVC4c/s800/1asami_abe-1.jpg"/>
          <p:cNvPicPr>
            <a:picLocks noChangeAspect="1" noChangeArrowheads="1"/>
          </p:cNvPicPr>
          <p:nvPr/>
        </p:nvPicPr>
        <p:blipFill>
          <a:blip r:embed="rId3" cstate="print"/>
          <a:srcRect/>
          <a:stretch>
            <a:fillRect/>
          </a:stretch>
        </p:blipFill>
        <p:spPr bwMode="auto">
          <a:xfrm>
            <a:off x="457200" y="1524000"/>
            <a:ext cx="3810000" cy="4762500"/>
          </a:xfrm>
          <a:prstGeom prst="rect">
            <a:avLst/>
          </a:prstGeom>
          <a:noFill/>
        </p:spPr>
      </p:pic>
      <p:pic>
        <p:nvPicPr>
          <p:cNvPr id="43014" name="Picture 6" descr="http://www.vlemx.com/wp-content/uploads/2009/07/dating-site.jpg"/>
          <p:cNvPicPr>
            <a:picLocks noChangeAspect="1" noChangeArrowheads="1"/>
          </p:cNvPicPr>
          <p:nvPr/>
        </p:nvPicPr>
        <p:blipFill>
          <a:blip r:embed="rId4" cstate="print"/>
          <a:srcRect/>
          <a:stretch>
            <a:fillRect/>
          </a:stretch>
        </p:blipFill>
        <p:spPr bwMode="auto">
          <a:xfrm>
            <a:off x="4800600" y="228600"/>
            <a:ext cx="3276600" cy="3140511"/>
          </a:xfrm>
          <a:prstGeom prst="rect">
            <a:avLst/>
          </a:prstGeom>
          <a:noFill/>
        </p:spPr>
      </p:pic>
      <p:pic>
        <p:nvPicPr>
          <p:cNvPr id="43016" name="Picture 8" descr="http://torontospeeddate.com/wp-content/uploads/2009/03/online_dating_regular_dating.jpg"/>
          <p:cNvPicPr>
            <a:picLocks noChangeAspect="1" noChangeArrowheads="1"/>
          </p:cNvPicPr>
          <p:nvPr/>
        </p:nvPicPr>
        <p:blipFill>
          <a:blip r:embed="rId5" cstate="print"/>
          <a:srcRect/>
          <a:stretch>
            <a:fillRect/>
          </a:stretch>
        </p:blipFill>
        <p:spPr bwMode="auto">
          <a:xfrm>
            <a:off x="5638800" y="3562349"/>
            <a:ext cx="3305175" cy="329565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Truth</a:t>
            </a:r>
            <a:endParaRPr lang="en-US" dirty="0"/>
          </a:p>
        </p:txBody>
      </p:sp>
      <p:pic>
        <p:nvPicPr>
          <p:cNvPr id="4" name="Picture 4" descr="http://t2.gstatic.com/images?q=tbn:BDWG403wZAuqLM:http://i102.photobucket.com/albums/m106/jke2445/Guys.jpg&amp;t=1"/>
          <p:cNvPicPr>
            <a:picLocks noChangeAspect="1" noChangeArrowheads="1"/>
          </p:cNvPicPr>
          <p:nvPr/>
        </p:nvPicPr>
        <p:blipFill>
          <a:blip r:embed="rId3" cstate="print"/>
          <a:srcRect/>
          <a:stretch>
            <a:fillRect/>
          </a:stretch>
        </p:blipFill>
        <p:spPr bwMode="auto">
          <a:xfrm>
            <a:off x="1219200" y="1447800"/>
            <a:ext cx="6553200" cy="490857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Confused and unforgiving</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Afterwards</a:t>
            </a:r>
            <a:endParaRPr lang="en-US" dirty="0"/>
          </a:p>
        </p:txBody>
      </p:sp>
      <p:sp>
        <p:nvSpPr>
          <p:cNvPr id="3" name="Content Placeholder 2"/>
          <p:cNvSpPr>
            <a:spLocks noGrp="1"/>
          </p:cNvSpPr>
          <p:nvPr>
            <p:ph idx="1"/>
          </p:nvPr>
        </p:nvSpPr>
        <p:spPr/>
        <p:txBody>
          <a:bodyPr/>
          <a:lstStyle/>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Many heartbroken people in the world</a:t>
            </a:r>
            <a:br>
              <a:rPr lang="en-US" dirty="0" smtClean="0"/>
            </a:br>
            <a:r>
              <a:rPr lang="en-US" dirty="0" smtClean="0"/>
              <a:t>(both Christians and non-Christians)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Like the girl in the story</a:t>
            </a:r>
          </a:p>
          <a:p>
            <a:pPr>
              <a:buFontTx/>
              <a:buChar char="-"/>
            </a:pPr>
            <a:r>
              <a:rPr lang="en-US" dirty="0" smtClean="0"/>
              <a:t>We have many hurts</a:t>
            </a:r>
          </a:p>
          <a:p>
            <a:pPr lvl="1">
              <a:buFontTx/>
              <a:buChar char="-"/>
            </a:pPr>
            <a:r>
              <a:rPr lang="en-US" dirty="0" smtClean="0"/>
              <a:t>From family</a:t>
            </a:r>
          </a:p>
          <a:p>
            <a:pPr lvl="1">
              <a:buFontTx/>
              <a:buChar char="-"/>
            </a:pPr>
            <a:r>
              <a:rPr lang="en-US" dirty="0" smtClean="0"/>
              <a:t>Relationships</a:t>
            </a:r>
          </a:p>
          <a:p>
            <a:pPr lvl="1">
              <a:buFontTx/>
              <a:buChar char="-"/>
            </a:pPr>
            <a:r>
              <a:rPr lang="en-US" dirty="0" smtClean="0"/>
              <a:t>Responsibilities</a:t>
            </a:r>
          </a:p>
          <a:p>
            <a:pPr>
              <a:buFontTx/>
              <a:buChar char="-"/>
            </a:pPr>
            <a:r>
              <a:rPr lang="en-US" dirty="0" smtClean="0"/>
              <a:t>We are hoping for something</a:t>
            </a:r>
          </a:p>
          <a:p>
            <a:pPr lvl="1">
              <a:buFontTx/>
              <a:buChar char="-"/>
            </a:pPr>
            <a:r>
              <a:rPr lang="en-US" dirty="0" smtClean="0"/>
              <a:t>A good job/source of income</a:t>
            </a:r>
          </a:p>
          <a:p>
            <a:pPr lvl="1">
              <a:buFontTx/>
              <a:buChar char="-"/>
            </a:pPr>
            <a:r>
              <a:rPr lang="en-US" dirty="0" smtClean="0"/>
              <a:t>A good bf/</a:t>
            </a:r>
            <a:r>
              <a:rPr lang="en-US" dirty="0" err="1" smtClean="0"/>
              <a:t>gf</a:t>
            </a:r>
            <a:r>
              <a:rPr lang="en-US" dirty="0" smtClean="0"/>
              <a:t>, wife/husband</a:t>
            </a:r>
          </a:p>
          <a:p>
            <a:pPr lvl="1">
              <a:buFontTx/>
              <a:buChar char="-"/>
            </a:pPr>
            <a:r>
              <a:rPr lang="en-US" dirty="0" smtClean="0"/>
              <a:t>Happiness and joy in </a:t>
            </a:r>
            <a:r>
              <a:rPr lang="en-US" smtClean="0"/>
              <a:t>our lives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Christians that do not understand the grace of God (The guy)</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Impromptu Role Play</a:t>
            </a:r>
            <a:endParaRPr lang="en-US" dirty="0"/>
          </a:p>
        </p:txBody>
      </p:sp>
      <p:sp>
        <p:nvSpPr>
          <p:cNvPr id="3" name="Content Placeholder 2"/>
          <p:cNvSpPr>
            <a:spLocks noGrp="1"/>
          </p:cNvSpPr>
          <p:nvPr>
            <p:ph idx="1"/>
          </p:nvPr>
        </p:nvSpPr>
        <p:spPr/>
        <p:txBody>
          <a:bodyPr>
            <a:normAutofit/>
          </a:bodyPr>
          <a:lstStyle/>
          <a:p>
            <a:pPr>
              <a:buNone/>
            </a:pPr>
            <a:r>
              <a:rPr lang="en-US" dirty="0" smtClean="0"/>
              <a:t>We need</a:t>
            </a:r>
          </a:p>
          <a:p>
            <a:pPr>
              <a:buFontTx/>
              <a:buChar char="-"/>
            </a:pPr>
            <a:r>
              <a:rPr lang="en-US" dirty="0" smtClean="0"/>
              <a:t>Jesus</a:t>
            </a:r>
          </a:p>
          <a:p>
            <a:pPr>
              <a:buFontTx/>
              <a:buChar char="-"/>
            </a:pPr>
            <a:r>
              <a:rPr lang="en-US" dirty="0" smtClean="0"/>
              <a:t>Woman</a:t>
            </a:r>
          </a:p>
          <a:p>
            <a:pPr>
              <a:buFontTx/>
              <a:buChar char="-"/>
            </a:pPr>
            <a:r>
              <a:rPr lang="en-US" dirty="0" smtClean="0"/>
              <a:t>Two representative Pharisees</a:t>
            </a:r>
          </a:p>
          <a:p>
            <a:pPr>
              <a:buNone/>
            </a:pPr>
            <a:r>
              <a:rPr lang="en-US" dirty="0" smtClean="0"/>
              <a:t>Everyone else will be a </a:t>
            </a:r>
            <a:r>
              <a:rPr lang="en-US" dirty="0" smtClean="0"/>
              <a:t>Pharisee</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this works</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pPr>
              <a:buNone/>
            </a:pPr>
            <a:r>
              <a:rPr lang="en-US" dirty="0" smtClean="0"/>
              <a:t>Text in black, we all read together As the actors act</a:t>
            </a:r>
          </a:p>
          <a:p>
            <a:pPr>
              <a:buNone/>
            </a:pPr>
            <a:r>
              <a:rPr lang="en-US" dirty="0" smtClean="0">
                <a:solidFill>
                  <a:srgbClr val="C00000"/>
                </a:solidFill>
              </a:rPr>
              <a:t>	</a:t>
            </a:r>
            <a:r>
              <a:rPr lang="en-US" dirty="0" smtClean="0">
                <a:solidFill>
                  <a:srgbClr val="C00000"/>
                </a:solidFill>
              </a:rPr>
              <a:t>- See text in red to see how we should act</a:t>
            </a:r>
          </a:p>
          <a:p>
            <a:pPr>
              <a:buNone/>
            </a:pPr>
            <a:r>
              <a:rPr lang="en-US" dirty="0" smtClean="0">
                <a:solidFill>
                  <a:srgbClr val="00B0F0"/>
                </a:solidFill>
              </a:rPr>
              <a:t>	- Text in blue is the kind of emotions we should put into the story</a:t>
            </a:r>
          </a:p>
          <a:p>
            <a:pPr>
              <a:buNone/>
            </a:pPr>
            <a:endParaRPr lang="en-US" sz="2000" b="1" dirty="0" smtClean="0">
              <a:solidFill>
                <a:srgbClr val="00B050"/>
              </a:solidFill>
            </a:endParaRPr>
          </a:p>
          <a:p>
            <a:pPr>
              <a:buNone/>
            </a:pPr>
            <a:r>
              <a:rPr lang="en-US" b="1" dirty="0" smtClean="0">
                <a:solidFill>
                  <a:srgbClr val="00B050"/>
                </a:solidFill>
              </a:rPr>
              <a:t>Have </a:t>
            </a:r>
            <a:r>
              <a:rPr lang="en-US" b="1" dirty="0" smtClean="0">
                <a:solidFill>
                  <a:srgbClr val="00B050"/>
                </a:solidFill>
              </a:rPr>
              <a:t>fun playing out the lines</a:t>
            </a:r>
          </a:p>
          <a:p>
            <a:pPr>
              <a:buNone/>
            </a:pPr>
            <a:r>
              <a:rPr lang="en-US" dirty="0" smtClean="0">
                <a:solidFill>
                  <a:srgbClr val="00B050"/>
                </a:solidFill>
              </a:rPr>
              <a:t>	You’re also welcome to </a:t>
            </a:r>
            <a:r>
              <a:rPr lang="en-US" dirty="0" smtClean="0">
                <a:solidFill>
                  <a:srgbClr val="00B050"/>
                </a:solidFill>
              </a:rPr>
              <a:t>exaggerate </a:t>
            </a:r>
            <a:r>
              <a:rPr lang="en-US" dirty="0" smtClean="0">
                <a:solidFill>
                  <a:srgbClr val="00B050"/>
                </a:solidFill>
              </a:rPr>
              <a:t>the </a:t>
            </a:r>
            <a:r>
              <a:rPr lang="en-US" dirty="0" smtClean="0">
                <a:solidFill>
                  <a:srgbClr val="00B050"/>
                </a:solidFill>
              </a:rPr>
              <a:t>scenes, </a:t>
            </a:r>
            <a:r>
              <a:rPr lang="en-US" dirty="0" smtClean="0">
                <a:solidFill>
                  <a:srgbClr val="00B050"/>
                </a:solidFill>
              </a:rPr>
              <a:t>but stick with the </a:t>
            </a:r>
            <a:r>
              <a:rPr lang="en-US" dirty="0" smtClean="0">
                <a:solidFill>
                  <a:srgbClr val="00B050"/>
                </a:solidFill>
              </a:rPr>
              <a:t>story (or at least bring it back!)</a:t>
            </a:r>
            <a:endParaRPr lang="en-US" dirty="0" smtClean="0">
              <a:solidFill>
                <a:srgbClr val="00B05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Story of Acceptance from John 8</a:t>
            </a:r>
            <a:endParaRPr lang="en-US" dirty="0"/>
          </a:p>
        </p:txBody>
      </p:sp>
      <p:sp>
        <p:nvSpPr>
          <p:cNvPr id="3" name="Content Placeholder 2"/>
          <p:cNvSpPr>
            <a:spLocks noGrp="1"/>
          </p:cNvSpPr>
          <p:nvPr>
            <p:ph idx="1"/>
          </p:nvPr>
        </p:nvSpPr>
        <p:spPr>
          <a:xfrm>
            <a:off x="457200" y="1600200"/>
            <a:ext cx="8229600" cy="4525963"/>
          </a:xfrm>
        </p:spPr>
        <p:txBody>
          <a:bodyPr>
            <a:normAutofit lnSpcReduction="10000"/>
          </a:bodyPr>
          <a:lstStyle/>
          <a:p>
            <a:pPr>
              <a:buNone/>
            </a:pPr>
            <a:r>
              <a:rPr lang="en-US" dirty="0" smtClean="0"/>
              <a:t>As Jesus was speaking at the temple, the teachers of religious law and the Pharisees brought a woman who had been caught in the act of adultery. They put her in front of the crowd.</a:t>
            </a:r>
          </a:p>
          <a:p>
            <a:pPr>
              <a:buNone/>
            </a:pPr>
            <a:endParaRPr lang="en-US" dirty="0" smtClean="0">
              <a:solidFill>
                <a:srgbClr val="00B0F0"/>
              </a:solidFill>
            </a:endParaRPr>
          </a:p>
          <a:p>
            <a:pPr>
              <a:buNone/>
            </a:pPr>
            <a:r>
              <a:rPr lang="en-US" b="1" dirty="0" smtClean="0">
                <a:solidFill>
                  <a:schemeClr val="accent6">
                    <a:lumMod val="50000"/>
                  </a:schemeClr>
                </a:solidFill>
              </a:rPr>
              <a:t>Treat </a:t>
            </a:r>
            <a:r>
              <a:rPr lang="en-US" b="1" dirty="0" smtClean="0">
                <a:solidFill>
                  <a:schemeClr val="accent6">
                    <a:lumMod val="50000"/>
                  </a:schemeClr>
                </a:solidFill>
              </a:rPr>
              <a:t>her like an </a:t>
            </a:r>
            <a:r>
              <a:rPr lang="en-US" b="1" dirty="0" smtClean="0">
                <a:solidFill>
                  <a:schemeClr val="accent6">
                    <a:lumMod val="50000"/>
                  </a:schemeClr>
                </a:solidFill>
              </a:rPr>
              <a:t>object</a:t>
            </a:r>
          </a:p>
          <a:p>
            <a:pPr>
              <a:buNone/>
            </a:pPr>
            <a:r>
              <a:rPr lang="en-US" dirty="0" smtClean="0">
                <a:solidFill>
                  <a:srgbClr val="00B0F0"/>
                </a:solidFill>
              </a:rPr>
              <a:t>she’s </a:t>
            </a:r>
            <a:r>
              <a:rPr lang="en-US" dirty="0" smtClean="0">
                <a:solidFill>
                  <a:srgbClr val="00B0F0"/>
                </a:solidFill>
              </a:rPr>
              <a:t>going to die </a:t>
            </a:r>
            <a:r>
              <a:rPr lang="en-US" dirty="0" smtClean="0">
                <a:solidFill>
                  <a:srgbClr val="00B0F0"/>
                </a:solidFill>
              </a:rPr>
              <a:t>anyway!</a:t>
            </a:r>
          </a:p>
          <a:p>
            <a:pPr>
              <a:buNone/>
            </a:pPr>
            <a:r>
              <a:rPr lang="en-US" dirty="0" smtClean="0">
                <a:solidFill>
                  <a:srgbClr val="00B0F0"/>
                </a:solidFill>
              </a:rPr>
              <a:t>She’s </a:t>
            </a:r>
            <a:r>
              <a:rPr lang="en-US" dirty="0" smtClean="0">
                <a:solidFill>
                  <a:srgbClr val="00B0F0"/>
                </a:solidFill>
              </a:rPr>
              <a:t>a terrible </a:t>
            </a:r>
            <a:r>
              <a:rPr lang="en-US" dirty="0" smtClean="0">
                <a:solidFill>
                  <a:srgbClr val="00B0F0"/>
                </a:solidFill>
              </a:rPr>
              <a:t>sinner</a:t>
            </a:r>
            <a:endParaRPr lang="en-US" dirty="0" smtClean="0">
              <a:solidFill>
                <a:srgbClr val="00B0F0"/>
              </a:solidFill>
            </a:endParaRPr>
          </a:p>
        </p:txBody>
      </p:sp>
      <p:pic>
        <p:nvPicPr>
          <p:cNvPr id="36866" name="Picture 2" descr="http://firelightchurch.com/valentine/pics/Photo%20Woman%20Caught%20in%20Adultery.jpg"/>
          <p:cNvPicPr>
            <a:picLocks noChangeAspect="1" noChangeArrowheads="1"/>
          </p:cNvPicPr>
          <p:nvPr/>
        </p:nvPicPr>
        <p:blipFill>
          <a:blip r:embed="rId2" cstate="print"/>
          <a:srcRect/>
          <a:stretch>
            <a:fillRect/>
          </a:stretch>
        </p:blipFill>
        <p:spPr bwMode="auto">
          <a:xfrm>
            <a:off x="5334000" y="3638549"/>
            <a:ext cx="3810000" cy="321945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of Acceptance from John 8</a:t>
            </a:r>
            <a:endParaRPr lang="en-US" dirty="0"/>
          </a:p>
        </p:txBody>
      </p:sp>
      <p:sp>
        <p:nvSpPr>
          <p:cNvPr id="3" name="Content Placeholder 2"/>
          <p:cNvSpPr>
            <a:spLocks noGrp="1"/>
          </p:cNvSpPr>
          <p:nvPr>
            <p:ph idx="1"/>
          </p:nvPr>
        </p:nvSpPr>
        <p:spPr/>
        <p:txBody>
          <a:bodyPr>
            <a:normAutofit/>
          </a:bodyPr>
          <a:lstStyle/>
          <a:p>
            <a:pPr>
              <a:buNone/>
            </a:pPr>
            <a:r>
              <a:rPr lang="en-US" dirty="0" smtClean="0"/>
              <a:t>“Teacher,” they said to Jesus, “this woman was caught in the act of adultery. The law of Moses says to stone her. What do you say?”</a:t>
            </a:r>
          </a:p>
          <a:p>
            <a:pPr>
              <a:buNone/>
            </a:pPr>
            <a:r>
              <a:rPr lang="en-US" b="1" dirty="0" smtClean="0">
                <a:solidFill>
                  <a:schemeClr val="accent6">
                    <a:lumMod val="50000"/>
                  </a:schemeClr>
                </a:solidFill>
              </a:rPr>
              <a:t>Point </a:t>
            </a:r>
            <a:r>
              <a:rPr lang="en-US" b="1" dirty="0" smtClean="0">
                <a:solidFill>
                  <a:schemeClr val="accent6">
                    <a:lumMod val="50000"/>
                  </a:schemeClr>
                </a:solidFill>
              </a:rPr>
              <a:t>your fingers at her in disdain</a:t>
            </a:r>
            <a:r>
              <a:rPr lang="en-US" dirty="0" smtClean="0">
                <a:solidFill>
                  <a:srgbClr val="00B0F0"/>
                </a:solidFill>
              </a:rPr>
              <a:t>, it’s her fault, she is to blame for her </a:t>
            </a:r>
            <a:r>
              <a:rPr lang="en-US" dirty="0" smtClean="0">
                <a:solidFill>
                  <a:srgbClr val="00B0F0"/>
                </a:solidFill>
              </a:rPr>
              <a:t>wrongdoing</a:t>
            </a:r>
            <a:endParaRPr lang="en-US" dirty="0" smtClean="0">
              <a:solidFill>
                <a:srgbClr val="00B0F0"/>
              </a:solidFill>
            </a:endParaRPr>
          </a:p>
        </p:txBody>
      </p:sp>
      <p:pic>
        <p:nvPicPr>
          <p:cNvPr id="35842" name="Picture 2" descr="http://t2.gstatic.com/images?q=tbn:ANd9GcQtMM5qnRQtKkhCh6buii5HzYo-Yo7HjsPKXurVX_xsPmkPK7Sx"/>
          <p:cNvPicPr>
            <a:picLocks noChangeAspect="1" noChangeArrowheads="1"/>
          </p:cNvPicPr>
          <p:nvPr/>
        </p:nvPicPr>
        <p:blipFill>
          <a:blip r:embed="rId2" cstate="print"/>
          <a:srcRect/>
          <a:stretch>
            <a:fillRect/>
          </a:stretch>
        </p:blipFill>
        <p:spPr bwMode="auto">
          <a:xfrm>
            <a:off x="7334250" y="4267200"/>
            <a:ext cx="1809750" cy="2438400"/>
          </a:xfrm>
          <a:prstGeom prst="rect">
            <a:avLst/>
          </a:prstGeom>
          <a:noFill/>
        </p:spPr>
      </p:pic>
      <p:pic>
        <p:nvPicPr>
          <p:cNvPr id="35846" name="Picture 6" descr="http://t0.gstatic.com/images?q=tbn:ANd9GcTk5VS25ujBtTw5N0rPEFhgqbNBRgHOkRkm-XaBmUqpQfu2bPali8onkK6Z"/>
          <p:cNvPicPr>
            <a:picLocks noChangeAspect="1" noChangeArrowheads="1"/>
          </p:cNvPicPr>
          <p:nvPr/>
        </p:nvPicPr>
        <p:blipFill>
          <a:blip r:embed="rId3" cstate="print"/>
          <a:srcRect/>
          <a:stretch>
            <a:fillRect/>
          </a:stretch>
        </p:blipFill>
        <p:spPr bwMode="auto">
          <a:xfrm>
            <a:off x="2743200" y="4648200"/>
            <a:ext cx="2665879" cy="1981201"/>
          </a:xfrm>
          <a:prstGeom prst="rect">
            <a:avLst/>
          </a:prstGeom>
          <a:noFill/>
        </p:spPr>
      </p:pic>
      <p:pic>
        <p:nvPicPr>
          <p:cNvPr id="35848" name="Picture 8" descr="http://t2.gstatic.com/images?q=tbn:ANd9GcQKonbAeOTxn82dhrneFmX1iQoZ-6O9yR2u3WLFvi-ntSGqWfOs"/>
          <p:cNvPicPr>
            <a:picLocks noChangeAspect="1" noChangeArrowheads="1"/>
          </p:cNvPicPr>
          <p:nvPr/>
        </p:nvPicPr>
        <p:blipFill>
          <a:blip r:embed="rId4" cstate="print"/>
          <a:srcRect/>
          <a:stretch>
            <a:fillRect/>
          </a:stretch>
        </p:blipFill>
        <p:spPr bwMode="auto">
          <a:xfrm>
            <a:off x="381000" y="4267200"/>
            <a:ext cx="1952625" cy="2333626"/>
          </a:xfrm>
          <a:prstGeom prst="rect">
            <a:avLst/>
          </a:prstGeom>
          <a:noFill/>
        </p:spPr>
      </p:pic>
      <p:pic>
        <p:nvPicPr>
          <p:cNvPr id="35850" name="Picture 10" descr="http://t0.gstatic.com/images?q=tbn:ANd9GcTox158noixdKU02d95h664ArBnKP7Qb1vwkZ9R3c8jid2qzsW2"/>
          <p:cNvPicPr>
            <a:picLocks noChangeAspect="1" noChangeArrowheads="1"/>
          </p:cNvPicPr>
          <p:nvPr/>
        </p:nvPicPr>
        <p:blipFill>
          <a:blip r:embed="rId5" cstate="print"/>
          <a:srcRect/>
          <a:stretch>
            <a:fillRect/>
          </a:stretch>
        </p:blipFill>
        <p:spPr bwMode="auto">
          <a:xfrm>
            <a:off x="6324600" y="5105400"/>
            <a:ext cx="951262" cy="1447800"/>
          </a:xfrm>
          <a:prstGeom prst="rect">
            <a:avLst/>
          </a:prstGeom>
          <a:noFill/>
        </p:spPr>
      </p:pic>
      <p:pic>
        <p:nvPicPr>
          <p:cNvPr id="35844" name="Picture 4" descr="http://t3.gstatic.com/images?q=tbn:ANd9GcQTSa_OcttaTJyjIqcGZkDg3GCK7zAcZBTmJxJJL_-L9Bg3OpvGAA"/>
          <p:cNvPicPr>
            <a:picLocks noChangeAspect="1" noChangeArrowheads="1"/>
          </p:cNvPicPr>
          <p:nvPr/>
        </p:nvPicPr>
        <p:blipFill>
          <a:blip r:embed="rId6" cstate="print"/>
          <a:srcRect/>
          <a:stretch>
            <a:fillRect/>
          </a:stretch>
        </p:blipFill>
        <p:spPr bwMode="auto">
          <a:xfrm>
            <a:off x="2667000" y="4343400"/>
            <a:ext cx="1130417" cy="1066800"/>
          </a:xfrm>
          <a:prstGeom prst="rect">
            <a:avLst/>
          </a:prstGeom>
          <a:noFill/>
        </p:spPr>
      </p:pic>
      <p:pic>
        <p:nvPicPr>
          <p:cNvPr id="35852" name="Picture 12" descr="http://t2.gstatic.com/images?q=tbn:ANd9GcSZFHdms_2WheIVmPEx6MWSiE34tZ-x-3Tx3rrTYXHj8gCqwV1T"/>
          <p:cNvPicPr>
            <a:picLocks noChangeAspect="1" noChangeArrowheads="1"/>
          </p:cNvPicPr>
          <p:nvPr/>
        </p:nvPicPr>
        <p:blipFill>
          <a:blip r:embed="rId7" cstate="print"/>
          <a:srcRect/>
          <a:stretch>
            <a:fillRect/>
          </a:stretch>
        </p:blipFill>
        <p:spPr bwMode="auto">
          <a:xfrm>
            <a:off x="5410200" y="4419600"/>
            <a:ext cx="981075" cy="9258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of Acceptance from John 8</a:t>
            </a:r>
            <a:endParaRPr lang="en-US" dirty="0"/>
          </a:p>
        </p:txBody>
      </p:sp>
      <p:sp>
        <p:nvSpPr>
          <p:cNvPr id="3" name="Content Placeholder 2"/>
          <p:cNvSpPr>
            <a:spLocks noGrp="1"/>
          </p:cNvSpPr>
          <p:nvPr>
            <p:ph idx="1"/>
          </p:nvPr>
        </p:nvSpPr>
        <p:spPr>
          <a:xfrm>
            <a:off x="457200" y="1600201"/>
            <a:ext cx="6248400" cy="4038600"/>
          </a:xfrm>
        </p:spPr>
        <p:txBody>
          <a:bodyPr>
            <a:normAutofit fontScale="92500"/>
          </a:bodyPr>
          <a:lstStyle/>
          <a:p>
            <a:pPr>
              <a:buNone/>
            </a:pPr>
            <a:r>
              <a:rPr lang="en-US" dirty="0" smtClean="0"/>
              <a:t>They were trying to trap him into saying something they could use against him, but Jesus stooped down and wrote in the dust with his finger. They kept demanding an answer</a:t>
            </a:r>
          </a:p>
          <a:p>
            <a:pPr>
              <a:buNone/>
            </a:pPr>
            <a:r>
              <a:rPr lang="en-US" b="1" dirty="0" smtClean="0">
                <a:solidFill>
                  <a:schemeClr val="accent6">
                    <a:lumMod val="50000"/>
                  </a:schemeClr>
                </a:solidFill>
              </a:rPr>
              <a:t>Look </a:t>
            </a:r>
            <a:r>
              <a:rPr lang="en-US" b="1" dirty="0" smtClean="0">
                <a:solidFill>
                  <a:schemeClr val="accent6">
                    <a:lumMod val="50000"/>
                  </a:schemeClr>
                </a:solidFill>
              </a:rPr>
              <a:t>to Jesus in anger</a:t>
            </a:r>
            <a:r>
              <a:rPr lang="en-US" b="1" dirty="0" smtClean="0">
                <a:solidFill>
                  <a:schemeClr val="accent6">
                    <a:lumMod val="50000"/>
                  </a:schemeClr>
                </a:solidFill>
              </a:rPr>
              <a:t>! </a:t>
            </a:r>
            <a:r>
              <a:rPr lang="en-US" dirty="0" smtClean="0">
                <a:solidFill>
                  <a:srgbClr val="00B0F0"/>
                </a:solidFill>
              </a:rPr>
              <a:t>“</a:t>
            </a:r>
            <a:r>
              <a:rPr lang="en-US" dirty="0" smtClean="0">
                <a:solidFill>
                  <a:srgbClr val="00B0F0"/>
                </a:solidFill>
              </a:rPr>
              <a:t>Jesus, she deserves to die!!! Why are you wasting </a:t>
            </a:r>
            <a:r>
              <a:rPr lang="en-US" dirty="0" smtClean="0">
                <a:solidFill>
                  <a:srgbClr val="00B0F0"/>
                </a:solidFill>
              </a:rPr>
              <a:t>time? Condemn </a:t>
            </a:r>
            <a:r>
              <a:rPr lang="en-US" dirty="0" smtClean="0">
                <a:solidFill>
                  <a:srgbClr val="00B0F0"/>
                </a:solidFill>
              </a:rPr>
              <a:t>her now</a:t>
            </a:r>
            <a:r>
              <a:rPr lang="en-US" dirty="0" smtClean="0">
                <a:solidFill>
                  <a:srgbClr val="00B0F0"/>
                </a:solidFill>
              </a:rPr>
              <a:t>!”</a:t>
            </a:r>
            <a:endParaRPr lang="en-US" dirty="0" smtClean="0">
              <a:solidFill>
                <a:srgbClr val="00B0F0"/>
              </a:solidFill>
            </a:endParaRPr>
          </a:p>
          <a:p>
            <a:pPr>
              <a:buNone/>
            </a:pPr>
            <a:endParaRPr lang="en-US" dirty="0"/>
          </a:p>
        </p:txBody>
      </p:sp>
      <p:pic>
        <p:nvPicPr>
          <p:cNvPr id="34820" name="Picture 4" descr="http://t1.gstatic.com/images?q=tbn:ANd9GcTNh0jiDuHGJETHTr43P94kw7Q6_q8fEIL0-DQ0rIdRTsAJ5HtOq1Igomms"/>
          <p:cNvPicPr>
            <a:picLocks noChangeAspect="1" noChangeArrowheads="1"/>
          </p:cNvPicPr>
          <p:nvPr/>
        </p:nvPicPr>
        <p:blipFill>
          <a:blip r:embed="rId2" cstate="print"/>
          <a:srcRect/>
          <a:stretch>
            <a:fillRect/>
          </a:stretch>
        </p:blipFill>
        <p:spPr bwMode="auto">
          <a:xfrm>
            <a:off x="457200" y="5524499"/>
            <a:ext cx="1000125" cy="1333501"/>
          </a:xfrm>
          <a:prstGeom prst="rect">
            <a:avLst/>
          </a:prstGeom>
          <a:noFill/>
        </p:spPr>
      </p:pic>
      <p:pic>
        <p:nvPicPr>
          <p:cNvPr id="34822" name="Picture 6" descr="http://t0.gstatic.com/images?q=tbn:ANd9GcSRSvFrBRHv8A3T74Vwdu7PhdQ2mTjhkPWbuuNBqjGkd4xbBOsnDtVbPUApig"/>
          <p:cNvPicPr>
            <a:picLocks noChangeAspect="1" noChangeArrowheads="1"/>
          </p:cNvPicPr>
          <p:nvPr/>
        </p:nvPicPr>
        <p:blipFill>
          <a:blip r:embed="rId3" cstate="print"/>
          <a:srcRect/>
          <a:stretch>
            <a:fillRect/>
          </a:stretch>
        </p:blipFill>
        <p:spPr bwMode="auto">
          <a:xfrm>
            <a:off x="2133600" y="5520994"/>
            <a:ext cx="1676400" cy="1337006"/>
          </a:xfrm>
          <a:prstGeom prst="rect">
            <a:avLst/>
          </a:prstGeom>
          <a:noFill/>
        </p:spPr>
      </p:pic>
      <p:pic>
        <p:nvPicPr>
          <p:cNvPr id="34824" name="Picture 8" descr="http://t1.gstatic.com/images?q=tbn:ANd9GcTTJexFR_AGDwHukLTQmudUBuHAzvQdRNO_A_SWrGXcUSPcG75EHOX_p8Ydog"/>
          <p:cNvPicPr>
            <a:picLocks noChangeAspect="1" noChangeArrowheads="1"/>
          </p:cNvPicPr>
          <p:nvPr/>
        </p:nvPicPr>
        <p:blipFill>
          <a:blip r:embed="rId4" cstate="print"/>
          <a:srcRect/>
          <a:stretch>
            <a:fillRect/>
          </a:stretch>
        </p:blipFill>
        <p:spPr bwMode="auto">
          <a:xfrm>
            <a:off x="4267200" y="5429250"/>
            <a:ext cx="1847850" cy="1428750"/>
          </a:xfrm>
          <a:prstGeom prst="rect">
            <a:avLst/>
          </a:prstGeom>
          <a:noFill/>
        </p:spPr>
      </p:pic>
      <p:pic>
        <p:nvPicPr>
          <p:cNvPr id="34826" name="Picture 10" descr="http://t0.gstatic.com/images?q=tbn:ANd9GcS2iC4wuuG52THm3teSjGxNXujy-bXnJzBTzZJy3thIJYpkMAW2CRikp-ke"/>
          <p:cNvPicPr>
            <a:picLocks noChangeAspect="1" noChangeArrowheads="1"/>
          </p:cNvPicPr>
          <p:nvPr/>
        </p:nvPicPr>
        <p:blipFill>
          <a:blip r:embed="rId5" cstate="print"/>
          <a:srcRect/>
          <a:stretch>
            <a:fillRect/>
          </a:stretch>
        </p:blipFill>
        <p:spPr bwMode="auto">
          <a:xfrm>
            <a:off x="6705600" y="1447800"/>
            <a:ext cx="2430515" cy="1524000"/>
          </a:xfrm>
          <a:prstGeom prst="rect">
            <a:avLst/>
          </a:prstGeom>
          <a:noFill/>
        </p:spPr>
      </p:pic>
      <p:pic>
        <p:nvPicPr>
          <p:cNvPr id="34828" name="Picture 12" descr="http://t0.gstatic.com/images?q=tbn:ANd9GcSG2pISTfb7WD3ssOCGJ4DkHVp7SRjRSJYAHzKDFSVpRl1Btww_gQ"/>
          <p:cNvPicPr>
            <a:picLocks noChangeAspect="1" noChangeArrowheads="1"/>
          </p:cNvPicPr>
          <p:nvPr/>
        </p:nvPicPr>
        <p:blipFill>
          <a:blip r:embed="rId6" cstate="print"/>
          <a:srcRect/>
          <a:stretch>
            <a:fillRect/>
          </a:stretch>
        </p:blipFill>
        <p:spPr bwMode="auto">
          <a:xfrm>
            <a:off x="6753641" y="3276600"/>
            <a:ext cx="2390359" cy="1590676"/>
          </a:xfrm>
          <a:prstGeom prst="rect">
            <a:avLst/>
          </a:prstGeom>
          <a:noFill/>
        </p:spPr>
      </p:pic>
      <p:pic>
        <p:nvPicPr>
          <p:cNvPr id="34830" name="Picture 14" descr="http://t0.gstatic.com/images?q=tbn:ANd9GcQ7d3ovjRxQx-xNOc-YDy_ZN4EwwFZiTrmT50uYdB2vtZptGm-kxI5YTzp93w"/>
          <p:cNvPicPr>
            <a:picLocks noChangeAspect="1" noChangeArrowheads="1"/>
          </p:cNvPicPr>
          <p:nvPr/>
        </p:nvPicPr>
        <p:blipFill>
          <a:blip r:embed="rId7" cstate="print"/>
          <a:srcRect/>
          <a:stretch>
            <a:fillRect/>
          </a:stretch>
        </p:blipFill>
        <p:spPr bwMode="auto">
          <a:xfrm>
            <a:off x="6553200" y="5257800"/>
            <a:ext cx="2393998" cy="1600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of Acceptance from John 8</a:t>
            </a:r>
            <a:endParaRPr lang="en-US" dirty="0"/>
          </a:p>
        </p:txBody>
      </p:sp>
      <p:sp>
        <p:nvSpPr>
          <p:cNvPr id="3" name="Content Placeholder 2"/>
          <p:cNvSpPr>
            <a:spLocks noGrp="1"/>
          </p:cNvSpPr>
          <p:nvPr>
            <p:ph idx="1"/>
          </p:nvPr>
        </p:nvSpPr>
        <p:spPr/>
        <p:txBody>
          <a:bodyPr>
            <a:normAutofit/>
          </a:bodyPr>
          <a:lstStyle/>
          <a:p>
            <a:pPr>
              <a:buNone/>
            </a:pPr>
            <a:r>
              <a:rPr lang="en-US" dirty="0" smtClean="0"/>
              <a:t>So he stood up again and said, </a:t>
            </a:r>
            <a:r>
              <a:rPr lang="en-US" dirty="0" smtClean="0">
                <a:solidFill>
                  <a:srgbClr val="00B050"/>
                </a:solidFill>
              </a:rPr>
              <a:t>“All right, but let the one who has never sinned throw the first stone!”</a:t>
            </a:r>
            <a:r>
              <a:rPr lang="en-US" dirty="0" smtClean="0"/>
              <a:t> Then he stooped down again and wrote in the dust. When the accusers heard this, they slipped away one by one, beginning with the oldest, until only Jesus was left in the middle of the crowd with the woman.</a:t>
            </a:r>
          </a:p>
        </p:txBody>
      </p:sp>
      <p:pic>
        <p:nvPicPr>
          <p:cNvPr id="33796" name="Picture 4" descr="http://t1.gstatic.com/images?q=tbn:ANd9GcTKUFjDNfQVkNG6OSKBW7gZow91qCjcVLD5rdXQbA6bbg0Zz7Kg"/>
          <p:cNvPicPr>
            <a:picLocks noChangeAspect="1" noChangeArrowheads="1"/>
          </p:cNvPicPr>
          <p:nvPr/>
        </p:nvPicPr>
        <p:blipFill>
          <a:blip r:embed="rId2" cstate="print"/>
          <a:srcRect/>
          <a:stretch>
            <a:fillRect/>
          </a:stretch>
        </p:blipFill>
        <p:spPr bwMode="auto">
          <a:xfrm>
            <a:off x="3276600" y="5210175"/>
            <a:ext cx="2771775" cy="1647825"/>
          </a:xfrm>
          <a:prstGeom prst="rect">
            <a:avLst/>
          </a:prstGeom>
          <a:noFill/>
        </p:spPr>
      </p:pic>
      <p:pic>
        <p:nvPicPr>
          <p:cNvPr id="33798" name="Picture 6" descr="http://t1.gstatic.com/images?q=tbn:ANd9GcQxS4d0tFzmfiGpdYwwg8xSYGi5x9rxSghwbItz9cu068QrQPRn"/>
          <p:cNvPicPr>
            <a:picLocks noChangeAspect="1" noChangeArrowheads="1"/>
          </p:cNvPicPr>
          <p:nvPr/>
        </p:nvPicPr>
        <p:blipFill>
          <a:blip r:embed="rId3" cstate="print"/>
          <a:srcRect/>
          <a:stretch>
            <a:fillRect/>
          </a:stretch>
        </p:blipFill>
        <p:spPr bwMode="auto">
          <a:xfrm>
            <a:off x="1" y="5008984"/>
            <a:ext cx="2209800" cy="1849016"/>
          </a:xfrm>
          <a:prstGeom prst="rect">
            <a:avLst/>
          </a:prstGeom>
          <a:noFill/>
        </p:spPr>
      </p:pic>
      <p:pic>
        <p:nvPicPr>
          <p:cNvPr id="33800" name="Picture 8" descr="http://t1.gstatic.com/images?q=tbn:ANd9GcSKbRJZcZo-hBMD0T4B7m0UcQjKbRmxn9mKn1_uSah-9BYx7ZnHqw"/>
          <p:cNvPicPr>
            <a:picLocks noChangeAspect="1" noChangeArrowheads="1"/>
          </p:cNvPicPr>
          <p:nvPr/>
        </p:nvPicPr>
        <p:blipFill>
          <a:blip r:embed="rId4" cstate="print"/>
          <a:srcRect/>
          <a:stretch>
            <a:fillRect/>
          </a:stretch>
        </p:blipFill>
        <p:spPr bwMode="auto">
          <a:xfrm>
            <a:off x="7086600" y="4845916"/>
            <a:ext cx="2057400" cy="201208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of Acceptance from John 8</a:t>
            </a:r>
            <a:endParaRPr lang="en-US" dirty="0"/>
          </a:p>
        </p:txBody>
      </p:sp>
      <p:sp>
        <p:nvSpPr>
          <p:cNvPr id="3" name="Content Placeholder 2"/>
          <p:cNvSpPr>
            <a:spLocks noGrp="1"/>
          </p:cNvSpPr>
          <p:nvPr>
            <p:ph idx="1"/>
          </p:nvPr>
        </p:nvSpPr>
        <p:spPr/>
        <p:txBody>
          <a:bodyPr/>
          <a:lstStyle/>
          <a:p>
            <a:pPr>
              <a:buNone/>
            </a:pPr>
            <a:r>
              <a:rPr lang="en-US" dirty="0" smtClean="0"/>
              <a:t>Then Jesus stood up again and said to the woman, </a:t>
            </a:r>
            <a:r>
              <a:rPr lang="en-US" dirty="0" smtClean="0">
                <a:solidFill>
                  <a:srgbClr val="00B050"/>
                </a:solidFill>
              </a:rPr>
              <a:t>“Where are your accusers? Didn’t even one of them condemn you?”</a:t>
            </a:r>
          </a:p>
          <a:p>
            <a:pPr>
              <a:buNone/>
            </a:pPr>
            <a:r>
              <a:rPr lang="en-US" dirty="0" smtClean="0">
                <a:solidFill>
                  <a:srgbClr val="FFC000"/>
                </a:solidFill>
              </a:rPr>
              <a:t>“No, Lord,” </a:t>
            </a:r>
            <a:r>
              <a:rPr lang="en-US" dirty="0" smtClean="0"/>
              <a:t>she said.</a:t>
            </a:r>
          </a:p>
          <a:p>
            <a:pPr>
              <a:buNone/>
            </a:pPr>
            <a:r>
              <a:rPr lang="en-US" dirty="0" smtClean="0"/>
              <a:t>   And Jesus said, “</a:t>
            </a:r>
            <a:r>
              <a:rPr lang="en-US" dirty="0" smtClean="0">
                <a:solidFill>
                  <a:srgbClr val="00B050"/>
                </a:solidFill>
              </a:rPr>
              <a:t>Neither do I. Go and sin no more.</a:t>
            </a:r>
            <a:r>
              <a:rPr lang="en-US" dirty="0" smtClean="0"/>
              <a:t>”</a:t>
            </a:r>
            <a:endParaRPr lang="en-US" dirty="0"/>
          </a:p>
        </p:txBody>
      </p:sp>
      <p:pic>
        <p:nvPicPr>
          <p:cNvPr id="4" name="Picture 2" descr="http://t3.gstatic.com/images?q=tbn:ANd9GcQKK8_kBTw7vlDULfo-38CuMqZL2sy2pAIYRWhgfKMx-gT-b09C"/>
          <p:cNvPicPr>
            <a:picLocks noChangeAspect="1" noChangeArrowheads="1"/>
          </p:cNvPicPr>
          <p:nvPr/>
        </p:nvPicPr>
        <p:blipFill>
          <a:blip r:embed="rId2" cstate="print"/>
          <a:srcRect l="19324" t="20988"/>
          <a:stretch>
            <a:fillRect/>
          </a:stretch>
        </p:blipFill>
        <p:spPr bwMode="auto">
          <a:xfrm>
            <a:off x="0" y="5029200"/>
            <a:ext cx="1590675" cy="1828800"/>
          </a:xfrm>
          <a:prstGeom prst="rect">
            <a:avLst/>
          </a:prstGeom>
          <a:noFill/>
        </p:spPr>
      </p:pic>
      <p:pic>
        <p:nvPicPr>
          <p:cNvPr id="32770" name="Picture 2" descr="http://t1.gstatic.com/images?q=tbn:ANd9GcTmnDWzCVNToaitURokrkAR5Sx4lVoUYoZ2TW056_RZ7y4LRzpT"/>
          <p:cNvPicPr>
            <a:picLocks noChangeAspect="1" noChangeArrowheads="1"/>
          </p:cNvPicPr>
          <p:nvPr/>
        </p:nvPicPr>
        <p:blipFill>
          <a:blip r:embed="rId3" cstate="print"/>
          <a:srcRect/>
          <a:stretch>
            <a:fillRect/>
          </a:stretch>
        </p:blipFill>
        <p:spPr bwMode="auto">
          <a:xfrm>
            <a:off x="4495800" y="5114924"/>
            <a:ext cx="2619375" cy="1743076"/>
          </a:xfrm>
          <a:prstGeom prst="rect">
            <a:avLst/>
          </a:prstGeom>
          <a:noFill/>
        </p:spPr>
      </p:pic>
      <p:pic>
        <p:nvPicPr>
          <p:cNvPr id="32772" name="Picture 4" descr="http://t3.gstatic.com/images?q=tbn:ANd9GcR0oQAAr_xOtLyFK4whVWTZK9JPcz8BVSMIXO4Mr8HjZr_C6lUl"/>
          <p:cNvPicPr>
            <a:picLocks noChangeAspect="1" noChangeArrowheads="1"/>
          </p:cNvPicPr>
          <p:nvPr/>
        </p:nvPicPr>
        <p:blipFill>
          <a:blip r:embed="rId4" cstate="print"/>
          <a:srcRect/>
          <a:stretch>
            <a:fillRect/>
          </a:stretch>
        </p:blipFill>
        <p:spPr bwMode="auto">
          <a:xfrm>
            <a:off x="7210425" y="4486274"/>
            <a:ext cx="1933575" cy="2371726"/>
          </a:xfrm>
          <a:prstGeom prst="rect">
            <a:avLst/>
          </a:prstGeom>
          <a:noFill/>
        </p:spPr>
      </p:pic>
      <p:pic>
        <p:nvPicPr>
          <p:cNvPr id="32774" name="Picture 6" descr="http://t3.gstatic.com/images?q=tbn:ANd9GcTIhK38xE32SPYRqY5-LayI2hQyLilrDq8ZVB9l8ciOlBdf07mU"/>
          <p:cNvPicPr>
            <a:picLocks noChangeAspect="1" noChangeArrowheads="1"/>
          </p:cNvPicPr>
          <p:nvPr/>
        </p:nvPicPr>
        <p:blipFill>
          <a:blip r:embed="rId5" cstate="print"/>
          <a:srcRect/>
          <a:stretch>
            <a:fillRect/>
          </a:stretch>
        </p:blipFill>
        <p:spPr bwMode="auto">
          <a:xfrm>
            <a:off x="1752600" y="5114924"/>
            <a:ext cx="2628900" cy="174307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1472</Words>
  <Application>Microsoft Office PowerPoint</Application>
  <PresentationFormat>On-screen Show (4:3)</PresentationFormat>
  <Paragraphs>135</Paragraphs>
  <Slides>26</Slides>
  <Notes>14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Schedule</vt:lpstr>
      <vt:lpstr>Impromptu Role Play</vt:lpstr>
      <vt:lpstr>How this works</vt:lpstr>
      <vt:lpstr>Story of Acceptance from John 8</vt:lpstr>
      <vt:lpstr>Story of Acceptance from John 8</vt:lpstr>
      <vt:lpstr>Story of Acceptance from John 8</vt:lpstr>
      <vt:lpstr>Story of Acceptance from John 8</vt:lpstr>
      <vt:lpstr>Story of Acceptance from John 8</vt:lpstr>
      <vt:lpstr>Story of a break up</vt:lpstr>
      <vt:lpstr>Slide 11</vt:lpstr>
      <vt:lpstr>The guy</vt:lpstr>
      <vt:lpstr>Slide 13</vt:lpstr>
      <vt:lpstr>Slide 14</vt:lpstr>
      <vt:lpstr>Slide 15</vt:lpstr>
      <vt:lpstr>Slide 16</vt:lpstr>
      <vt:lpstr>Slide 17</vt:lpstr>
      <vt:lpstr>Slide 18</vt:lpstr>
      <vt:lpstr>The girl</vt:lpstr>
      <vt:lpstr>Seeking Acceptance</vt:lpstr>
      <vt:lpstr>Slide 21</vt:lpstr>
      <vt:lpstr>The Truth</vt:lpstr>
      <vt:lpstr>Confused and unforgiving</vt:lpstr>
      <vt:lpstr>Afterwards</vt:lpstr>
      <vt:lpstr>Many heartbroken people in the world (both Christians and non-Christians)</vt:lpstr>
      <vt:lpstr>Christians that do not understand the grace of God (The guy)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Sangmaster</dc:creator>
  <cp:lastModifiedBy>Sang Won Sur</cp:lastModifiedBy>
  <cp:revision>67</cp:revision>
  <dcterms:created xsi:type="dcterms:W3CDTF">2006-08-16T00:00:00Z</dcterms:created>
  <dcterms:modified xsi:type="dcterms:W3CDTF">2010-11-13T17:12:45Z</dcterms:modified>
</cp:coreProperties>
</file>